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  <p:sldId id="261" r:id="rId7"/>
    <p:sldId id="297" r:id="rId8"/>
    <p:sldId id="305" r:id="rId9"/>
    <p:sldId id="306" r:id="rId10"/>
    <p:sldId id="270" r:id="rId11"/>
    <p:sldId id="271" r:id="rId12"/>
    <p:sldId id="272" r:id="rId13"/>
    <p:sldId id="269" r:id="rId14"/>
    <p:sldId id="307" r:id="rId1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FED7"/>
    <a:srgbClr val="69DBB9"/>
    <a:srgbClr val="448D77"/>
    <a:srgbClr val="5FC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52"/>
    <p:restoredTop sz="94679"/>
  </p:normalViewPr>
  <p:slideViewPr>
    <p:cSldViewPr snapToGrid="0" snapToObjects="1">
      <p:cViewPr varScale="1">
        <p:scale>
          <a:sx n="75" d="100"/>
          <a:sy n="75" d="100"/>
        </p:scale>
        <p:origin x="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4D505-B655-BF4E-9B85-E2779FD0E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43BF7-E3E8-5B46-9529-587E1DD0B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EAF43-82C3-8949-B9D8-4ACC1C30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76647-8709-7649-8001-DFA686DB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9718-608F-F84A-9CA4-01D755CC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73739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2B15-0A84-C745-AAB3-EA371BC6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89A64-AB0E-2B4E-A9F6-915766C57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7ECE6-A029-0543-9EE6-A2852C0A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06E0-BCEB-294C-964C-85D5F825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DA7A3-6EAB-4240-9DD2-AB555D28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54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F5096-6658-0440-9821-FA2537E14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56C64-D718-FF44-87CC-260E17A3C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54EDB-8A23-9B43-9930-B367DD05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7CEEB-7EC4-0948-ACBC-7F7D6E6A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CF5D-F6C4-084F-A0B5-097C307B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710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5CBD-F47D-CB42-8170-5DDCC8D5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1507-B9A8-574F-9415-E1FC59E13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A0CFE-A60A-C247-8C2A-BD083E46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FE023-23C0-EA48-B9BB-78FEEAA9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2994D-411C-FB4E-BD2B-590D7D16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492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7FBA9-DB36-7A41-8E5B-83AAB536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B8182-66EF-E348-99F3-A288C4826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3C930-7505-C24F-914B-FC5282B1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E64B-8312-814F-A37B-2D17C2CB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8890-D378-8E4C-85B6-EA03AB7F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9751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221B-FB39-1B4C-98C2-32836B81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875A-5CC1-CD46-9DBC-2CCF0E35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0B162-C004-2A4E-B33A-582B45B6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9174A-C4C2-7F46-AE3F-FBB9B88E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E802A-66E8-824B-A2DE-DECCAD78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C701C-7A22-0D4E-A2CC-7E66CB434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8060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7DD9C-BC7A-734E-A7DE-107285D6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9800A-8F1C-E34B-82F3-0BCEE8F61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FDC9F-F1C2-904B-BF34-9053114AA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8B07E-1786-B04B-B289-4AE80EB75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BC2A8-C5D6-7441-839C-7A887A6B9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D1A183-146A-BC47-8769-0D27D9F2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70A8EC-A57F-A643-BA29-D1251BF3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81B68-4BC9-A74F-9E08-E2C85F1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023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594EA-6326-2147-AD3F-9A8B8D7E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50A6F5-0E9C-BB46-8692-7952F4A6E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0FEF-F955-7E4F-8C5F-EF8E54C8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0EE4D-4ED6-4C49-B5EF-9F930224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646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049B6-3FC1-D64A-9846-CD4B8925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1EEDC-92EF-5342-B399-51BC6596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6667-401B-7B42-B902-BD78AFF8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111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606-FDE6-E444-BCC2-77DE652F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1680-BE59-9D43-B494-C45225BB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B0AE0-B18D-0C4B-A62B-18F2442DA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5A0B3-2D75-7B4C-AE2F-94660AFE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16585-FE1C-1C46-8CB0-14A40EB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BD765-03CC-6C40-B075-86C120FC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0668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A244-D4FA-EB4E-8133-67B3D9878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3D78D-5F9F-594A-B8A3-062BEAB0C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FE206-0396-6243-AB01-DD54FDE31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2A877-B341-C04D-85AA-F623EA16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16A5C-9216-1042-8D45-9EAF5D12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08C8B-33C7-2E48-8935-F4B1830C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07466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E1255-0298-B243-9577-07AA4C33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E958D-5E07-4349-AA8B-EC9E99181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78B6-9D3E-9849-A743-C831EEACF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56910-0C98-6B4D-BF7B-E98CC338A030}" type="datetimeFigureOut">
              <a:rPr lang="en-SA" smtClean="0"/>
              <a:t>11/17/2021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073E-24DD-3E48-A827-2DB91EAF1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8B7A-7F23-0646-9CE1-239ADAA91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7EB9-5515-5848-9DB9-E7988E8047E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7039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9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9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2579A-D987-4245-B486-261F3CBA3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676" t="1" r="23117" b="9047"/>
          <a:stretch/>
        </p:blipFill>
        <p:spPr>
          <a:xfrm>
            <a:off x="4655127" y="758536"/>
            <a:ext cx="6359236" cy="5340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6F79CB-0A44-4744-8736-1914A400DF1A}"/>
              </a:ext>
            </a:extLst>
          </p:cNvPr>
          <p:cNvSpPr/>
          <p:nvPr/>
        </p:nvSpPr>
        <p:spPr>
          <a:xfrm>
            <a:off x="2098964" y="1392382"/>
            <a:ext cx="3096491" cy="2951018"/>
          </a:xfrm>
          <a:prstGeom prst="rect">
            <a:avLst/>
          </a:prstGeom>
          <a:solidFill>
            <a:srgbClr val="69DB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037D6B-61FC-C44C-B48D-735587AEEF62}"/>
              </a:ext>
            </a:extLst>
          </p:cNvPr>
          <p:cNvSpPr/>
          <p:nvPr/>
        </p:nvSpPr>
        <p:spPr>
          <a:xfrm>
            <a:off x="4114800" y="3990109"/>
            <a:ext cx="1981200" cy="17456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4FAD0-79F8-054F-9444-71804A7D366B}"/>
              </a:ext>
            </a:extLst>
          </p:cNvPr>
          <p:cNvSpPr/>
          <p:nvPr/>
        </p:nvSpPr>
        <p:spPr>
          <a:xfrm>
            <a:off x="287405" y="1947735"/>
            <a:ext cx="10900699" cy="18403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Predicting Student </a:t>
            </a:r>
          </a:p>
          <a:p>
            <a:pPr fontAlgn="base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Academic Performance </a:t>
            </a:r>
            <a:endParaRPr lang="en-SA" sz="80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A122F-13E1-624A-A25B-B552A78B821E}"/>
              </a:ext>
            </a:extLst>
          </p:cNvPr>
          <p:cNvSpPr/>
          <p:nvPr/>
        </p:nvSpPr>
        <p:spPr>
          <a:xfrm>
            <a:off x="2234326" y="37852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Asma Ali </a:t>
            </a:r>
            <a:endParaRPr lang="en-GB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7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EF0DF3-87A8-CA43-8783-7D96C82D5813}"/>
              </a:ext>
            </a:extLst>
          </p:cNvPr>
          <p:cNvSpPr/>
          <p:nvPr/>
        </p:nvSpPr>
        <p:spPr>
          <a:xfrm>
            <a:off x="382775" y="707127"/>
            <a:ext cx="4197245" cy="4197245"/>
          </a:xfrm>
          <a:prstGeom prst="ellipse">
            <a:avLst/>
          </a:prstGeom>
          <a:solidFill>
            <a:srgbClr val="69DBB9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AC238-2F4F-7341-AC72-5C869FE53FD3}"/>
              </a:ext>
            </a:extLst>
          </p:cNvPr>
          <p:cNvSpPr/>
          <p:nvPr/>
        </p:nvSpPr>
        <p:spPr>
          <a:xfrm>
            <a:off x="494500" y="2494923"/>
            <a:ext cx="4156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Data Pre-processing</a:t>
            </a:r>
            <a:endParaRPr lang="en-SA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143F2-0EAC-EF4F-87B9-C943232454A4}"/>
              </a:ext>
            </a:extLst>
          </p:cNvPr>
          <p:cNvSpPr txBox="1"/>
          <p:nvPr/>
        </p:nvSpPr>
        <p:spPr>
          <a:xfrm>
            <a:off x="5450084" y="1129765"/>
            <a:ext cx="5776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features that did not improve the prediction value for</a:t>
            </a:r>
          </a:p>
          <a:p>
            <a:r>
              <a:rPr lang="en-US" dirty="0"/>
              <a:t> our model were omitted.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7D45E8-DB78-B24C-8796-26708A02ED34}"/>
              </a:ext>
            </a:extLst>
          </p:cNvPr>
          <p:cNvSpPr/>
          <p:nvPr/>
        </p:nvSpPr>
        <p:spPr>
          <a:xfrm>
            <a:off x="5053920" y="1232617"/>
            <a:ext cx="236328" cy="236328"/>
          </a:xfrm>
          <a:prstGeom prst="ellipse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C17F2A-79B4-8E4E-A23C-E4B79D07A056}"/>
              </a:ext>
            </a:extLst>
          </p:cNvPr>
          <p:cNvSpPr/>
          <p:nvPr/>
        </p:nvSpPr>
        <p:spPr>
          <a:xfrm>
            <a:off x="5066766" y="2149104"/>
            <a:ext cx="236328" cy="236328"/>
          </a:xfrm>
          <a:prstGeom prst="ellipse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8D303C-B603-234E-BEB9-21D80AEF4BEE}"/>
              </a:ext>
            </a:extLst>
          </p:cNvPr>
          <p:cNvSpPr/>
          <p:nvPr/>
        </p:nvSpPr>
        <p:spPr>
          <a:xfrm>
            <a:off x="5072264" y="3023090"/>
            <a:ext cx="236328" cy="236328"/>
          </a:xfrm>
          <a:prstGeom prst="ellipse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D12E01-B535-1A4D-B352-ACCD6CEC192E}"/>
              </a:ext>
            </a:extLst>
          </p:cNvPr>
          <p:cNvSpPr/>
          <p:nvPr/>
        </p:nvSpPr>
        <p:spPr>
          <a:xfrm>
            <a:off x="5053920" y="3853172"/>
            <a:ext cx="236328" cy="236328"/>
          </a:xfrm>
          <a:prstGeom prst="ellipse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377961-D567-8E48-B853-FCF9FD8142F3}"/>
              </a:ext>
            </a:extLst>
          </p:cNvPr>
          <p:cNvSpPr/>
          <p:nvPr/>
        </p:nvSpPr>
        <p:spPr>
          <a:xfrm>
            <a:off x="5072835" y="4683254"/>
            <a:ext cx="236328" cy="236328"/>
          </a:xfrm>
          <a:prstGeom prst="ellipse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33A641-2EE0-F343-A3CD-E3B900CFD8C2}"/>
              </a:ext>
            </a:extLst>
          </p:cNvPr>
          <p:cNvSpPr/>
          <p:nvPr/>
        </p:nvSpPr>
        <p:spPr>
          <a:xfrm>
            <a:off x="5444347" y="45812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Incorrect or in a different format and  causing noise in the data </a:t>
            </a:r>
          </a:p>
          <a:p>
            <a:r>
              <a:rPr lang="en-US" dirty="0"/>
              <a:t>were corrected.</a:t>
            </a:r>
            <a:endParaRPr lang="en-S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CAFE35-7BAD-9240-9E24-CEAEFD886632}"/>
              </a:ext>
            </a:extLst>
          </p:cNvPr>
          <p:cNvSpPr/>
          <p:nvPr/>
        </p:nvSpPr>
        <p:spPr>
          <a:xfrm>
            <a:off x="5462930" y="2082602"/>
            <a:ext cx="240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Deal with missing data.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0D43B-0194-BE4D-ADB4-A4F7854C7451}"/>
              </a:ext>
            </a:extLst>
          </p:cNvPr>
          <p:cNvSpPr/>
          <p:nvPr/>
        </p:nvSpPr>
        <p:spPr>
          <a:xfrm>
            <a:off x="5450084" y="28933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Duplicate records and irrelevant features were also removed. </a:t>
            </a:r>
          </a:p>
          <a:p>
            <a:endParaRPr lang="ar-S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862B0-80FC-FD47-84E2-8D869202B8A0}"/>
              </a:ext>
            </a:extLst>
          </p:cNvPr>
          <p:cNvSpPr/>
          <p:nvPr/>
        </p:nvSpPr>
        <p:spPr>
          <a:xfrm>
            <a:off x="5448487" y="3809021"/>
            <a:ext cx="6091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words were translated into English to facilitate data mining. </a:t>
            </a:r>
          </a:p>
        </p:txBody>
      </p:sp>
    </p:spTree>
    <p:extLst>
      <p:ext uri="{BB962C8B-B14F-4D97-AF65-F5344CB8AC3E}">
        <p14:creationId xmlns:p14="http://schemas.microsoft.com/office/powerpoint/2010/main" val="159279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EF0DF3-87A8-CA43-8783-7D96C82D5813}"/>
              </a:ext>
            </a:extLst>
          </p:cNvPr>
          <p:cNvSpPr/>
          <p:nvPr/>
        </p:nvSpPr>
        <p:spPr>
          <a:xfrm>
            <a:off x="3997377" y="1146816"/>
            <a:ext cx="4197245" cy="4197245"/>
          </a:xfrm>
          <a:prstGeom prst="ellipse">
            <a:avLst/>
          </a:prstGeom>
          <a:solidFill>
            <a:srgbClr val="69DBB9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E837BC-1845-C247-8985-70EF2E37D65E}"/>
              </a:ext>
            </a:extLst>
          </p:cNvPr>
          <p:cNvSpPr/>
          <p:nvPr/>
        </p:nvSpPr>
        <p:spPr>
          <a:xfrm>
            <a:off x="3144094" y="2922272"/>
            <a:ext cx="5981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448D77"/>
                </a:solidFill>
                <a:latin typeface="Times New Roman" panose="02020603050405020304" pitchFamily="18" charset="0"/>
              </a:rPr>
              <a:t>Machine Learning Algorithm</a:t>
            </a:r>
            <a:endParaRPr lang="en-SA" sz="3600" b="1" dirty="0">
              <a:solidFill>
                <a:srgbClr val="448D77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C032A9-9F26-4D47-8EC7-F721DBEBBE7C}"/>
              </a:ext>
            </a:extLst>
          </p:cNvPr>
          <p:cNvGrpSpPr/>
          <p:nvPr/>
        </p:nvGrpSpPr>
        <p:grpSpPr>
          <a:xfrm>
            <a:off x="3649144" y="5379441"/>
            <a:ext cx="5238193" cy="1071055"/>
            <a:chOff x="3649144" y="5379441"/>
            <a:chExt cx="5238193" cy="107105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C7D45E8-DB78-B24C-8796-26708A02ED34}"/>
                </a:ext>
              </a:extLst>
            </p:cNvPr>
            <p:cNvSpPr/>
            <p:nvPr/>
          </p:nvSpPr>
          <p:spPr>
            <a:xfrm rot="5400000">
              <a:off x="4279649" y="5776230"/>
              <a:ext cx="236328" cy="236328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S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C17F2A-79B4-8E4E-A23C-E4B79D07A056}"/>
                </a:ext>
              </a:extLst>
            </p:cNvPr>
            <p:cNvSpPr/>
            <p:nvPr/>
          </p:nvSpPr>
          <p:spPr>
            <a:xfrm rot="5400000">
              <a:off x="7770353" y="5775607"/>
              <a:ext cx="236328" cy="236328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SA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8DDED4-22C3-9343-8FFB-6C33233B6578}"/>
                </a:ext>
              </a:extLst>
            </p:cNvPr>
            <p:cNvGrpSpPr/>
            <p:nvPr/>
          </p:nvGrpSpPr>
          <p:grpSpPr>
            <a:xfrm rot="5400000">
              <a:off x="5936670" y="3829528"/>
              <a:ext cx="396165" cy="3495992"/>
              <a:chOff x="4685789" y="1425893"/>
              <a:chExt cx="396165" cy="3495992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C693FB-2141-524F-A3B5-D7AFEF6A6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789" y="1425893"/>
                <a:ext cx="0" cy="349599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7F664CF-6875-174F-A8AF-E9E6B3B3805A}"/>
                  </a:ext>
                </a:extLst>
              </p:cNvPr>
              <p:cNvCxnSpPr/>
              <p:nvPr/>
            </p:nvCxnSpPr>
            <p:spPr>
              <a:xfrm>
                <a:off x="4685789" y="1425893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EA18052-B707-4D4A-B1FF-FEDED1A7FF0E}"/>
                  </a:ext>
                </a:extLst>
              </p:cNvPr>
              <p:cNvCxnSpPr/>
              <p:nvPr/>
            </p:nvCxnSpPr>
            <p:spPr>
              <a:xfrm>
                <a:off x="4685789" y="2357635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D6775CA-A856-CE41-B73E-CE75323C6369}"/>
                  </a:ext>
                </a:extLst>
              </p:cNvPr>
              <p:cNvCxnSpPr/>
              <p:nvPr/>
            </p:nvCxnSpPr>
            <p:spPr>
              <a:xfrm>
                <a:off x="4685789" y="3236439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C65CCF-38F6-1743-BC0D-667F92C22969}"/>
                  </a:ext>
                </a:extLst>
              </p:cNvPr>
              <p:cNvCxnSpPr/>
              <p:nvPr/>
            </p:nvCxnSpPr>
            <p:spPr>
              <a:xfrm>
                <a:off x="4685789" y="4109809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8C5AFF7-363E-3A4F-84C7-8BED9C4A8DDB}"/>
                  </a:ext>
                </a:extLst>
              </p:cNvPr>
              <p:cNvCxnSpPr/>
              <p:nvPr/>
            </p:nvCxnSpPr>
            <p:spPr>
              <a:xfrm>
                <a:off x="4685789" y="4921885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0EE012D-FC3E-264C-B4DE-73A29C9AC3F1}"/>
                </a:ext>
              </a:extLst>
            </p:cNvPr>
            <p:cNvSpPr/>
            <p:nvPr/>
          </p:nvSpPr>
          <p:spPr>
            <a:xfrm>
              <a:off x="3649144" y="6081164"/>
              <a:ext cx="14739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Decision Tree</a:t>
              </a:r>
              <a:endParaRPr lang="en-SA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AE4B66-B7D4-8640-BA20-FB89E1F631A5}"/>
                </a:ext>
              </a:extLst>
            </p:cNvPr>
            <p:cNvSpPr/>
            <p:nvPr/>
          </p:nvSpPr>
          <p:spPr>
            <a:xfrm>
              <a:off x="7285616" y="6074149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Random Forest</a:t>
              </a:r>
              <a:endParaRPr lang="en-SA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89F6C6B-0429-B74A-AF42-D5ABED6CFB2D}"/>
                </a:ext>
              </a:extLst>
            </p:cNvPr>
            <p:cNvSpPr/>
            <p:nvPr/>
          </p:nvSpPr>
          <p:spPr>
            <a:xfrm>
              <a:off x="4861932" y="5390592"/>
              <a:ext cx="2587083" cy="792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</p:spTree>
    <p:extLst>
      <p:ext uri="{BB962C8B-B14F-4D97-AF65-F5344CB8AC3E}">
        <p14:creationId xmlns:p14="http://schemas.microsoft.com/office/powerpoint/2010/main" val="283241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EF0DF3-87A8-CA43-8783-7D96C82D5813}"/>
              </a:ext>
            </a:extLst>
          </p:cNvPr>
          <p:cNvSpPr/>
          <p:nvPr/>
        </p:nvSpPr>
        <p:spPr>
          <a:xfrm>
            <a:off x="7314318" y="910488"/>
            <a:ext cx="4197245" cy="4197245"/>
          </a:xfrm>
          <a:prstGeom prst="ellipse">
            <a:avLst/>
          </a:prstGeom>
          <a:solidFill>
            <a:srgbClr val="69DBB9"/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E837BC-1845-C247-8985-70EF2E37D65E}"/>
              </a:ext>
            </a:extLst>
          </p:cNvPr>
          <p:cNvSpPr/>
          <p:nvPr/>
        </p:nvSpPr>
        <p:spPr>
          <a:xfrm>
            <a:off x="2968812" y="264157"/>
            <a:ext cx="5981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448D77"/>
                </a:solidFill>
                <a:latin typeface="Times New Roman" panose="02020603050405020304" pitchFamily="18" charset="0"/>
              </a:rPr>
              <a:t>Machine Learning Algorithm</a:t>
            </a:r>
            <a:endParaRPr lang="en-SA" sz="3600" b="1" dirty="0">
              <a:solidFill>
                <a:srgbClr val="448D77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CE062D4-2E4D-8646-A284-AE8245CBBAB1}"/>
              </a:ext>
            </a:extLst>
          </p:cNvPr>
          <p:cNvSpPr/>
          <p:nvPr/>
        </p:nvSpPr>
        <p:spPr>
          <a:xfrm>
            <a:off x="436706" y="1346197"/>
            <a:ext cx="220133" cy="220133"/>
          </a:xfrm>
          <a:prstGeom prst="ellipse">
            <a:avLst/>
          </a:prstGeom>
          <a:solidFill>
            <a:srgbClr val="448D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36C6EA-C0FA-BB49-BA2D-C26FE1F55804}"/>
              </a:ext>
            </a:extLst>
          </p:cNvPr>
          <p:cNvSpPr/>
          <p:nvPr/>
        </p:nvSpPr>
        <p:spPr>
          <a:xfrm>
            <a:off x="436706" y="1803646"/>
            <a:ext cx="220133" cy="220133"/>
          </a:xfrm>
          <a:prstGeom prst="ellipse">
            <a:avLst/>
          </a:prstGeom>
          <a:solidFill>
            <a:srgbClr val="448D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35FEEBC-75A6-E949-B3AB-D8356A41E690}"/>
              </a:ext>
            </a:extLst>
          </p:cNvPr>
          <p:cNvSpPr/>
          <p:nvPr/>
        </p:nvSpPr>
        <p:spPr>
          <a:xfrm>
            <a:off x="436705" y="2256362"/>
            <a:ext cx="220133" cy="220133"/>
          </a:xfrm>
          <a:prstGeom prst="ellipse">
            <a:avLst/>
          </a:prstGeom>
          <a:solidFill>
            <a:srgbClr val="448D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A98C89-095F-A247-888F-C8EFA1ED3E7F}"/>
              </a:ext>
            </a:extLst>
          </p:cNvPr>
          <p:cNvSpPr/>
          <p:nvPr/>
        </p:nvSpPr>
        <p:spPr>
          <a:xfrm>
            <a:off x="687925" y="1288073"/>
            <a:ext cx="2198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A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GPA of High school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2CA9C-41E9-B346-8D4D-8837544737AE}"/>
              </a:ext>
            </a:extLst>
          </p:cNvPr>
          <p:cNvSpPr/>
          <p:nvPr/>
        </p:nvSpPr>
        <p:spPr>
          <a:xfrm>
            <a:off x="656838" y="2139844"/>
            <a:ext cx="489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Achievement Admission Test (SAAT)</a:t>
            </a:r>
            <a:endParaRPr lang="en-SA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18501-1855-5843-8870-0F53E53B338E}"/>
              </a:ext>
            </a:extLst>
          </p:cNvPr>
          <p:cNvSpPr/>
          <p:nvPr/>
        </p:nvSpPr>
        <p:spPr>
          <a:xfrm>
            <a:off x="656838" y="1726680"/>
            <a:ext cx="295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 Aptitude Test(GAT)</a:t>
            </a:r>
            <a:endParaRPr lang="en-SA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A421CE-5A8B-014C-8B1D-E1AB837F42BE}"/>
              </a:ext>
            </a:extLst>
          </p:cNvPr>
          <p:cNvGrpSpPr/>
          <p:nvPr/>
        </p:nvGrpSpPr>
        <p:grpSpPr>
          <a:xfrm>
            <a:off x="1134551" y="2683684"/>
            <a:ext cx="1225152" cy="1283367"/>
            <a:chOff x="436704" y="2656061"/>
            <a:chExt cx="1225152" cy="128336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731F540-EDB6-F941-AB85-A47114466F6F}"/>
                </a:ext>
              </a:extLst>
            </p:cNvPr>
            <p:cNvSpPr/>
            <p:nvPr/>
          </p:nvSpPr>
          <p:spPr>
            <a:xfrm>
              <a:off x="436705" y="2717906"/>
              <a:ext cx="220133" cy="220133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2413AED-6FBB-074F-B1AE-4E075BA17919}"/>
                </a:ext>
              </a:extLst>
            </p:cNvPr>
            <p:cNvSpPr/>
            <p:nvPr/>
          </p:nvSpPr>
          <p:spPr>
            <a:xfrm>
              <a:off x="436705" y="3191980"/>
              <a:ext cx="220133" cy="220133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FDB2C5-FC88-BD47-B5C3-81BACB13161D}"/>
                </a:ext>
              </a:extLst>
            </p:cNvPr>
            <p:cNvSpPr/>
            <p:nvPr/>
          </p:nvSpPr>
          <p:spPr>
            <a:xfrm>
              <a:off x="436704" y="3644696"/>
              <a:ext cx="220133" cy="220133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50DEE5-0F6C-8144-A3D3-A84F06859E9E}"/>
                </a:ext>
              </a:extLst>
            </p:cNvPr>
            <p:cNvSpPr/>
            <p:nvPr/>
          </p:nvSpPr>
          <p:spPr>
            <a:xfrm>
              <a:off x="680403" y="2656061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ENG1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D5B187E-1E86-CB49-9AB1-F72DE4AD1C6A}"/>
                </a:ext>
              </a:extLst>
            </p:cNvPr>
            <p:cNvSpPr/>
            <p:nvPr/>
          </p:nvSpPr>
          <p:spPr>
            <a:xfrm>
              <a:off x="656837" y="3120212"/>
              <a:ext cx="1005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MATH 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DAE34E-F8BB-8543-BA13-CD7561452E1F}"/>
                </a:ext>
              </a:extLst>
            </p:cNvPr>
            <p:cNvSpPr/>
            <p:nvPr/>
          </p:nvSpPr>
          <p:spPr>
            <a:xfrm>
              <a:off x="646741" y="3570096"/>
              <a:ext cx="829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CSM1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8A284B-7EDA-BB42-BFFA-ABF599BFF348}"/>
              </a:ext>
            </a:extLst>
          </p:cNvPr>
          <p:cNvGrpSpPr/>
          <p:nvPr/>
        </p:nvGrpSpPr>
        <p:grpSpPr>
          <a:xfrm>
            <a:off x="3529700" y="2683684"/>
            <a:ext cx="1197244" cy="1283367"/>
            <a:chOff x="436704" y="3998458"/>
            <a:chExt cx="1197244" cy="128336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AC69E35-F1E0-B449-8E4D-C34D138391EF}"/>
                </a:ext>
              </a:extLst>
            </p:cNvPr>
            <p:cNvSpPr/>
            <p:nvPr/>
          </p:nvSpPr>
          <p:spPr>
            <a:xfrm>
              <a:off x="436705" y="4024424"/>
              <a:ext cx="220133" cy="220133"/>
            </a:xfrm>
            <a:prstGeom prst="ellipse">
              <a:avLst/>
            </a:prstGeom>
            <a:solidFill>
              <a:srgbClr val="77FE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b="1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DD31C5-84D5-A74D-ACC3-47FE7672E04D}"/>
                </a:ext>
              </a:extLst>
            </p:cNvPr>
            <p:cNvSpPr/>
            <p:nvPr/>
          </p:nvSpPr>
          <p:spPr>
            <a:xfrm>
              <a:off x="436705" y="4481873"/>
              <a:ext cx="220133" cy="220133"/>
            </a:xfrm>
            <a:prstGeom prst="ellipse">
              <a:avLst/>
            </a:prstGeom>
            <a:solidFill>
              <a:srgbClr val="77FE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b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CEADAE-C431-D848-9B41-E823568360FC}"/>
                </a:ext>
              </a:extLst>
            </p:cNvPr>
            <p:cNvSpPr/>
            <p:nvPr/>
          </p:nvSpPr>
          <p:spPr>
            <a:xfrm>
              <a:off x="436704" y="4990009"/>
              <a:ext cx="220133" cy="220133"/>
            </a:xfrm>
            <a:prstGeom prst="ellipse">
              <a:avLst/>
            </a:prstGeom>
            <a:solidFill>
              <a:srgbClr val="77FE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 b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4A118A0-B378-0041-B6CC-3118080AE728}"/>
                </a:ext>
              </a:extLst>
            </p:cNvPr>
            <p:cNvSpPr/>
            <p:nvPr/>
          </p:nvSpPr>
          <p:spPr>
            <a:xfrm>
              <a:off x="652495" y="3998458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ENG2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008641-7BDB-5448-BA5F-A1A370B1B4A5}"/>
                </a:ext>
              </a:extLst>
            </p:cNvPr>
            <p:cNvSpPr/>
            <p:nvPr/>
          </p:nvSpPr>
          <p:spPr>
            <a:xfrm>
              <a:off x="628929" y="4462609"/>
              <a:ext cx="1005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MATH 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2682629-38DB-AE4C-A798-495795F367FC}"/>
                </a:ext>
              </a:extLst>
            </p:cNvPr>
            <p:cNvSpPr/>
            <p:nvPr/>
          </p:nvSpPr>
          <p:spPr>
            <a:xfrm>
              <a:off x="618833" y="4912493"/>
              <a:ext cx="829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A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CSM2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D824764-807B-A742-98FA-CF16F77845FB}"/>
              </a:ext>
            </a:extLst>
          </p:cNvPr>
          <p:cNvSpPr/>
          <p:nvPr/>
        </p:nvSpPr>
        <p:spPr>
          <a:xfrm>
            <a:off x="1857193" y="6194860"/>
            <a:ext cx="37593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Table2:Comparison of algorithms based on evaluation metrics.</a:t>
            </a:r>
            <a:endParaRPr lang="en-SA" sz="11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0364965-F190-214D-BE7E-9B7F22813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49"/>
          <a:stretch/>
        </p:blipFill>
        <p:spPr>
          <a:xfrm>
            <a:off x="1869340" y="4541848"/>
            <a:ext cx="3412810" cy="157530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268B8ED-11A2-2945-BC0B-A388D2D6548A}"/>
              </a:ext>
            </a:extLst>
          </p:cNvPr>
          <p:cNvGrpSpPr/>
          <p:nvPr/>
        </p:nvGrpSpPr>
        <p:grpSpPr>
          <a:xfrm>
            <a:off x="6793843" y="5254610"/>
            <a:ext cx="5238193" cy="1071055"/>
            <a:chOff x="3649144" y="5379441"/>
            <a:chExt cx="5238193" cy="107105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B60CEBD-5166-4F43-A175-62614C6479E8}"/>
                </a:ext>
              </a:extLst>
            </p:cNvPr>
            <p:cNvSpPr/>
            <p:nvPr/>
          </p:nvSpPr>
          <p:spPr>
            <a:xfrm rot="5400000">
              <a:off x="4279649" y="5776230"/>
              <a:ext cx="236328" cy="236328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S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D97B4E6-132F-8345-AF10-9DB4914976F3}"/>
                </a:ext>
              </a:extLst>
            </p:cNvPr>
            <p:cNvSpPr/>
            <p:nvPr/>
          </p:nvSpPr>
          <p:spPr>
            <a:xfrm rot="5400000">
              <a:off x="7770353" y="5775607"/>
              <a:ext cx="236328" cy="236328"/>
            </a:xfrm>
            <a:prstGeom prst="ellipse">
              <a:avLst/>
            </a:prstGeom>
            <a:solidFill>
              <a:srgbClr val="69DBB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SA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6D44E9A-F3F6-4C4C-90D4-F2B1FB774D47}"/>
                </a:ext>
              </a:extLst>
            </p:cNvPr>
            <p:cNvGrpSpPr/>
            <p:nvPr/>
          </p:nvGrpSpPr>
          <p:grpSpPr>
            <a:xfrm rot="5400000">
              <a:off x="5936670" y="3829528"/>
              <a:ext cx="396165" cy="3495992"/>
              <a:chOff x="4685789" y="1425893"/>
              <a:chExt cx="396165" cy="3495992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ED5009A-2256-1447-8FBB-301EDD4E4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5789" y="1425893"/>
                <a:ext cx="0" cy="349599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1AA9F5A-167A-7A4A-AD9B-782BE171723E}"/>
                  </a:ext>
                </a:extLst>
              </p:cNvPr>
              <p:cNvCxnSpPr/>
              <p:nvPr/>
            </p:nvCxnSpPr>
            <p:spPr>
              <a:xfrm>
                <a:off x="4685789" y="1425893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7188AE6-1379-7F49-9209-E6BD4B2599D9}"/>
                  </a:ext>
                </a:extLst>
              </p:cNvPr>
              <p:cNvCxnSpPr/>
              <p:nvPr/>
            </p:nvCxnSpPr>
            <p:spPr>
              <a:xfrm>
                <a:off x="4685789" y="2357635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78A8391-8A2B-ED44-B65A-8AAB6FA672F2}"/>
                  </a:ext>
                </a:extLst>
              </p:cNvPr>
              <p:cNvCxnSpPr/>
              <p:nvPr/>
            </p:nvCxnSpPr>
            <p:spPr>
              <a:xfrm>
                <a:off x="4685789" y="3236439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19DAF63-6B7F-8E46-AAEF-2F1DFF59E096}"/>
                  </a:ext>
                </a:extLst>
              </p:cNvPr>
              <p:cNvCxnSpPr/>
              <p:nvPr/>
            </p:nvCxnSpPr>
            <p:spPr>
              <a:xfrm>
                <a:off x="4685789" y="4109809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D8BDEF8-3950-1E40-97CC-F5E96FE759FC}"/>
                  </a:ext>
                </a:extLst>
              </p:cNvPr>
              <p:cNvCxnSpPr/>
              <p:nvPr/>
            </p:nvCxnSpPr>
            <p:spPr>
              <a:xfrm>
                <a:off x="4685789" y="4921885"/>
                <a:ext cx="3961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A79CD9C-F86C-264F-9646-92A309DBCE52}"/>
                </a:ext>
              </a:extLst>
            </p:cNvPr>
            <p:cNvSpPr/>
            <p:nvPr/>
          </p:nvSpPr>
          <p:spPr>
            <a:xfrm>
              <a:off x="3649144" y="6081164"/>
              <a:ext cx="14739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Decision Tree</a:t>
              </a:r>
              <a:endParaRPr lang="en-SA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FBF10EC-486A-DC42-B4BD-C89A267E2A22}"/>
                </a:ext>
              </a:extLst>
            </p:cNvPr>
            <p:cNvSpPr/>
            <p:nvPr/>
          </p:nvSpPr>
          <p:spPr>
            <a:xfrm>
              <a:off x="7285616" y="6074149"/>
              <a:ext cx="16017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Random Forest</a:t>
              </a:r>
              <a:endParaRPr lang="en-SA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C9AE80F-7943-7A45-8B59-55EACE7FF919}"/>
                </a:ext>
              </a:extLst>
            </p:cNvPr>
            <p:cNvSpPr/>
            <p:nvPr/>
          </p:nvSpPr>
          <p:spPr>
            <a:xfrm>
              <a:off x="4861932" y="5390592"/>
              <a:ext cx="2587083" cy="792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A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1F60A29C-0CA3-E147-AC57-C1D10C5A6C06}"/>
              </a:ext>
            </a:extLst>
          </p:cNvPr>
          <p:cNvSpPr/>
          <p:nvPr/>
        </p:nvSpPr>
        <p:spPr>
          <a:xfrm>
            <a:off x="8177611" y="1561716"/>
            <a:ext cx="234230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0330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96AD6E-96F1-344A-916A-72266169D286}"/>
              </a:ext>
            </a:extLst>
          </p:cNvPr>
          <p:cNvSpPr/>
          <p:nvPr/>
        </p:nvSpPr>
        <p:spPr>
          <a:xfrm>
            <a:off x="578498" y="1174149"/>
            <a:ext cx="1996751" cy="1904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D3B8D-5284-134A-840B-67C25439EBEA}"/>
              </a:ext>
            </a:extLst>
          </p:cNvPr>
          <p:cNvSpPr/>
          <p:nvPr/>
        </p:nvSpPr>
        <p:spPr>
          <a:xfrm>
            <a:off x="950006" y="-149290"/>
            <a:ext cx="2342309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b="0" cap="none" spc="0" dirty="0">
                <a:ln w="0"/>
                <a:solidFill>
                  <a:srgbClr val="69DBB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6968F-70AC-494C-A159-560FABE53964}"/>
              </a:ext>
            </a:extLst>
          </p:cNvPr>
          <p:cNvSpPr/>
          <p:nvPr/>
        </p:nvSpPr>
        <p:spPr>
          <a:xfrm>
            <a:off x="2019586" y="2179359"/>
            <a:ext cx="8617311" cy="899743"/>
          </a:xfrm>
          <a:prstGeom prst="rect">
            <a:avLst/>
          </a:prstGeom>
          <a:solidFill>
            <a:srgbClr val="69DBB9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19446E-1F77-7C42-96E9-35962BA8CD67}"/>
              </a:ext>
            </a:extLst>
          </p:cNvPr>
          <p:cNvSpPr/>
          <p:nvPr/>
        </p:nvSpPr>
        <p:spPr>
          <a:xfrm>
            <a:off x="2343133" y="2179359"/>
            <a:ext cx="7772400" cy="830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are the main attributes that will influence the prediction of student performance?</a:t>
            </a:r>
            <a:r>
              <a:rPr lang="en-SA" sz="2800" dirty="0">
                <a:solidFill>
                  <a:schemeClr val="bg1"/>
                </a:solidFill>
                <a:effectLst/>
              </a:rPr>
              <a:t> </a:t>
            </a:r>
            <a:endParaRPr lang="en-SA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E7940-147B-9144-9432-3CD060CF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49" y="3587833"/>
            <a:ext cx="7316289" cy="20960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14D981-BC1B-164C-A4C7-409D6B603C88}"/>
              </a:ext>
            </a:extLst>
          </p:cNvPr>
          <p:cNvSpPr/>
          <p:nvPr/>
        </p:nvSpPr>
        <p:spPr>
          <a:xfrm>
            <a:off x="7915275" y="4735855"/>
            <a:ext cx="1571625" cy="242545"/>
          </a:xfrm>
          <a:prstGeom prst="rect">
            <a:avLst/>
          </a:prstGeom>
          <a:solidFill>
            <a:schemeClr val="accent6">
              <a:lumMod val="60000"/>
              <a:lumOff val="40000"/>
              <a:alpha val="4851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5645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241216-A8EF-8B4D-AB00-42DA42C7A5CB}"/>
              </a:ext>
            </a:extLst>
          </p:cNvPr>
          <p:cNvSpPr/>
          <p:nvPr/>
        </p:nvSpPr>
        <p:spPr>
          <a:xfrm>
            <a:off x="3068040" y="2367171"/>
            <a:ext cx="632096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69DBB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</a:p>
          <a:p>
            <a:pPr algn="ctr"/>
            <a:r>
              <a:rPr lang="en-US" sz="6600" dirty="0">
                <a:ln w="0"/>
                <a:solidFill>
                  <a:srgbClr val="69DBB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your listening </a:t>
            </a:r>
            <a:endParaRPr lang="en-US" sz="6600" b="0" cap="none" spc="0" dirty="0">
              <a:ln w="0"/>
              <a:solidFill>
                <a:srgbClr val="69DBB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773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96106-25E8-9B48-A214-6EB03A5E9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7318" y="1943553"/>
            <a:ext cx="4537364" cy="2970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5251-A3F7-5248-9160-0D35C7265A4A}"/>
              </a:ext>
            </a:extLst>
          </p:cNvPr>
          <p:cNvSpPr/>
          <p:nvPr/>
        </p:nvSpPr>
        <p:spPr>
          <a:xfrm>
            <a:off x="2621967" y="4760892"/>
            <a:ext cx="1142999" cy="1184563"/>
          </a:xfrm>
          <a:prstGeom prst="rect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747B9-ED58-9944-8191-4261B8AAF156}"/>
              </a:ext>
            </a:extLst>
          </p:cNvPr>
          <p:cNvSpPr/>
          <p:nvPr/>
        </p:nvSpPr>
        <p:spPr>
          <a:xfrm>
            <a:off x="4842157" y="610487"/>
            <a:ext cx="10900699" cy="916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Motivation</a:t>
            </a:r>
            <a:endParaRPr lang="en-SA" sz="8000" b="1" dirty="0">
              <a:solidFill>
                <a:schemeClr val="bg1">
                  <a:lumMod val="8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799D9F-0F36-3045-80E3-ECB6BFCC4E78}"/>
              </a:ext>
            </a:extLst>
          </p:cNvPr>
          <p:cNvSpPr/>
          <p:nvPr/>
        </p:nvSpPr>
        <p:spPr>
          <a:xfrm>
            <a:off x="2892132" y="3888055"/>
            <a:ext cx="1981200" cy="17456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6600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516F8A52-5599-5247-81A8-B67DBE720119}"/>
              </a:ext>
            </a:extLst>
          </p:cNvPr>
          <p:cNvSpPr/>
          <p:nvPr/>
        </p:nvSpPr>
        <p:spPr>
          <a:xfrm>
            <a:off x="6832789" y="799839"/>
            <a:ext cx="2058594" cy="181386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5" name="Google Shape;428;p28">
            <a:extLst>
              <a:ext uri="{FF2B5EF4-FFF2-40B4-BE49-F238E27FC236}">
                <a16:creationId xmlns:a16="http://schemas.microsoft.com/office/drawing/2014/main" id="{8A1E66F2-3965-644D-AD3B-354407AF95BB}"/>
              </a:ext>
            </a:extLst>
          </p:cNvPr>
          <p:cNvSpPr/>
          <p:nvPr/>
        </p:nvSpPr>
        <p:spPr>
          <a:xfrm>
            <a:off x="9437855" y="3644939"/>
            <a:ext cx="607500" cy="612900"/>
          </a:xfrm>
          <a:prstGeom prst="roundRect">
            <a:avLst>
              <a:gd name="adj" fmla="val 4313"/>
            </a:avLst>
          </a:prstGeom>
          <a:solidFill>
            <a:srgbClr val="69DB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2400" dirty="0">
                <a:solidFill>
                  <a:srgbClr val="434343"/>
                </a:solidFill>
                <a:latin typeface="Staatliches"/>
              </a:rPr>
              <a:t>03</a:t>
            </a:r>
            <a:endParaRPr sz="2400" dirty="0">
              <a:solidFill>
                <a:srgbClr val="434343"/>
              </a:solidFill>
              <a:latin typeface="Staatliches"/>
            </a:endParaRPr>
          </a:p>
        </p:txBody>
      </p:sp>
      <p:sp>
        <p:nvSpPr>
          <p:cNvPr id="6" name="Google Shape;429;p28">
            <a:extLst>
              <a:ext uri="{FF2B5EF4-FFF2-40B4-BE49-F238E27FC236}">
                <a16:creationId xmlns:a16="http://schemas.microsoft.com/office/drawing/2014/main" id="{D857FA44-9738-5042-816C-89E81826F84B}"/>
              </a:ext>
            </a:extLst>
          </p:cNvPr>
          <p:cNvSpPr/>
          <p:nvPr/>
        </p:nvSpPr>
        <p:spPr>
          <a:xfrm>
            <a:off x="5939168" y="3644939"/>
            <a:ext cx="607500" cy="612900"/>
          </a:xfrm>
          <a:prstGeom prst="roundRect">
            <a:avLst>
              <a:gd name="adj" fmla="val 4313"/>
            </a:avLst>
          </a:prstGeom>
          <a:solidFill>
            <a:srgbClr val="69DB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400" dirty="0">
                <a:solidFill>
                  <a:srgbClr val="434343"/>
                </a:solidFill>
                <a:latin typeface="Staatliches"/>
              </a:rPr>
              <a:t>02</a:t>
            </a:r>
            <a:endParaRPr sz="2400" dirty="0">
              <a:solidFill>
                <a:srgbClr val="434343"/>
              </a:solidFill>
              <a:latin typeface="Staatliches"/>
            </a:endParaRPr>
          </a:p>
        </p:txBody>
      </p:sp>
      <p:sp>
        <p:nvSpPr>
          <p:cNvPr id="7" name="Google Shape;430;p28">
            <a:extLst>
              <a:ext uri="{FF2B5EF4-FFF2-40B4-BE49-F238E27FC236}">
                <a16:creationId xmlns:a16="http://schemas.microsoft.com/office/drawing/2014/main" id="{CC2F56D7-725A-DC43-A139-CB3FB94207B8}"/>
              </a:ext>
            </a:extLst>
          </p:cNvPr>
          <p:cNvSpPr/>
          <p:nvPr/>
        </p:nvSpPr>
        <p:spPr>
          <a:xfrm>
            <a:off x="2450395" y="3644939"/>
            <a:ext cx="607500" cy="612900"/>
          </a:xfrm>
          <a:prstGeom prst="roundRect">
            <a:avLst>
              <a:gd name="adj" fmla="val 4313"/>
            </a:avLst>
          </a:prstGeom>
          <a:solidFill>
            <a:srgbClr val="69DB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434343"/>
                </a:solidFill>
                <a:latin typeface="Staatliches"/>
              </a:rPr>
              <a:t>01</a:t>
            </a:r>
            <a:endParaRPr sz="2400" dirty="0">
              <a:solidFill>
                <a:srgbClr val="434343"/>
              </a:solidFill>
              <a:latin typeface="Staatliche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7D0F9-C2DF-7A4D-8A11-B832A6BAAE9C}"/>
              </a:ext>
            </a:extLst>
          </p:cNvPr>
          <p:cNvSpPr/>
          <p:nvPr/>
        </p:nvSpPr>
        <p:spPr>
          <a:xfrm>
            <a:off x="1669125" y="4487936"/>
            <a:ext cx="23557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Providing universities</a:t>
            </a:r>
          </a:p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framework for using </a:t>
            </a:r>
          </a:p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 data to improve </a:t>
            </a:r>
          </a:p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decision-making</a:t>
            </a:r>
            <a:endParaRPr lang="en-S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F4FC8-1301-7349-B371-210D8A4E55DF}"/>
              </a:ext>
            </a:extLst>
          </p:cNvPr>
          <p:cNvSpPr/>
          <p:nvPr/>
        </p:nvSpPr>
        <p:spPr>
          <a:xfrm>
            <a:off x="5148403" y="4485185"/>
            <a:ext cx="2189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Reduce student failure in universities.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E6F72-D2F7-A246-A446-2906A653BAFB}"/>
              </a:ext>
            </a:extLst>
          </p:cNvPr>
          <p:cNvSpPr/>
          <p:nvPr/>
        </p:nvSpPr>
        <p:spPr>
          <a:xfrm>
            <a:off x="8908336" y="4467288"/>
            <a:ext cx="1971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 the use of resources in universities</a:t>
            </a:r>
            <a:endParaRPr lang="en-SA" dirty="0"/>
          </a:p>
        </p:txBody>
      </p:sp>
      <p:grpSp>
        <p:nvGrpSpPr>
          <p:cNvPr id="18" name="Google Shape;449;p28">
            <a:extLst>
              <a:ext uri="{FF2B5EF4-FFF2-40B4-BE49-F238E27FC236}">
                <a16:creationId xmlns:a16="http://schemas.microsoft.com/office/drawing/2014/main" id="{B14A8AC1-E868-604E-8C6B-32A6F0F69128}"/>
              </a:ext>
            </a:extLst>
          </p:cNvPr>
          <p:cNvGrpSpPr/>
          <p:nvPr/>
        </p:nvGrpSpPr>
        <p:grpSpPr>
          <a:xfrm>
            <a:off x="4017263" y="408471"/>
            <a:ext cx="1418990" cy="2804590"/>
            <a:chOff x="2072827" y="1904259"/>
            <a:chExt cx="1418990" cy="2804590"/>
          </a:xfrm>
        </p:grpSpPr>
        <p:sp>
          <p:nvSpPr>
            <p:cNvPr id="19" name="Google Shape;450;p28">
              <a:extLst>
                <a:ext uri="{FF2B5EF4-FFF2-40B4-BE49-F238E27FC236}">
                  <a16:creationId xmlns:a16="http://schemas.microsoft.com/office/drawing/2014/main" id="{7F672057-B312-9D40-8AE8-CA2B2F70B095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1;p28">
              <a:extLst>
                <a:ext uri="{FF2B5EF4-FFF2-40B4-BE49-F238E27FC236}">
                  <a16:creationId xmlns:a16="http://schemas.microsoft.com/office/drawing/2014/main" id="{405AA410-1331-FA40-BE61-D838017A2E1C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;p28">
              <a:extLst>
                <a:ext uri="{FF2B5EF4-FFF2-40B4-BE49-F238E27FC236}">
                  <a16:creationId xmlns:a16="http://schemas.microsoft.com/office/drawing/2014/main" id="{2D453FAB-AC34-7F4A-8EE1-CFFED8F7FF27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28">
              <a:extLst>
                <a:ext uri="{FF2B5EF4-FFF2-40B4-BE49-F238E27FC236}">
                  <a16:creationId xmlns:a16="http://schemas.microsoft.com/office/drawing/2014/main" id="{C6FB1665-5CD5-CE4F-A759-F35F1F1C584A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4;p28">
              <a:extLst>
                <a:ext uri="{FF2B5EF4-FFF2-40B4-BE49-F238E27FC236}">
                  <a16:creationId xmlns:a16="http://schemas.microsoft.com/office/drawing/2014/main" id="{3154231C-CE81-6A4D-94AF-4A6539388DE7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5;p28">
              <a:extLst>
                <a:ext uri="{FF2B5EF4-FFF2-40B4-BE49-F238E27FC236}">
                  <a16:creationId xmlns:a16="http://schemas.microsoft.com/office/drawing/2014/main" id="{51152132-11E9-7643-A689-0B0C0508C3B8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;p28">
              <a:extLst>
                <a:ext uri="{FF2B5EF4-FFF2-40B4-BE49-F238E27FC236}">
                  <a16:creationId xmlns:a16="http://schemas.microsoft.com/office/drawing/2014/main" id="{C05024C4-4A62-9640-84A0-84F1AC8B0985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7;p28">
              <a:extLst>
                <a:ext uri="{FF2B5EF4-FFF2-40B4-BE49-F238E27FC236}">
                  <a16:creationId xmlns:a16="http://schemas.microsoft.com/office/drawing/2014/main" id="{A796313D-42A8-8A4F-803A-5A237432F064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8;p28">
              <a:extLst>
                <a:ext uri="{FF2B5EF4-FFF2-40B4-BE49-F238E27FC236}">
                  <a16:creationId xmlns:a16="http://schemas.microsoft.com/office/drawing/2014/main" id="{965DEF4F-4DC8-4F4D-B8AB-614354CE82D9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9;p28">
              <a:extLst>
                <a:ext uri="{FF2B5EF4-FFF2-40B4-BE49-F238E27FC236}">
                  <a16:creationId xmlns:a16="http://schemas.microsoft.com/office/drawing/2014/main" id="{3B710A5C-83A0-2441-BA1E-A0E9E4CC0003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;p28">
              <a:extLst>
                <a:ext uri="{FF2B5EF4-FFF2-40B4-BE49-F238E27FC236}">
                  <a16:creationId xmlns:a16="http://schemas.microsoft.com/office/drawing/2014/main" id="{FC852F9E-EBD0-0C46-A969-2948DD1593B4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1;p28">
              <a:extLst>
                <a:ext uri="{FF2B5EF4-FFF2-40B4-BE49-F238E27FC236}">
                  <a16:creationId xmlns:a16="http://schemas.microsoft.com/office/drawing/2014/main" id="{27C38874-0ABE-0D4A-BF24-11BAD0100051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;p28">
              <a:extLst>
                <a:ext uri="{FF2B5EF4-FFF2-40B4-BE49-F238E27FC236}">
                  <a16:creationId xmlns:a16="http://schemas.microsoft.com/office/drawing/2014/main" id="{3D3FFAA7-3A23-FE4B-9146-5305D2707C44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3;p28">
              <a:extLst>
                <a:ext uri="{FF2B5EF4-FFF2-40B4-BE49-F238E27FC236}">
                  <a16:creationId xmlns:a16="http://schemas.microsoft.com/office/drawing/2014/main" id="{7E99D090-0EB4-E941-9EFC-29C17AB2B8A9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4;p28">
              <a:extLst>
                <a:ext uri="{FF2B5EF4-FFF2-40B4-BE49-F238E27FC236}">
                  <a16:creationId xmlns:a16="http://schemas.microsoft.com/office/drawing/2014/main" id="{80C18AE8-04F5-464E-8EC5-8B83788049AC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65;p28">
              <a:extLst>
                <a:ext uri="{FF2B5EF4-FFF2-40B4-BE49-F238E27FC236}">
                  <a16:creationId xmlns:a16="http://schemas.microsoft.com/office/drawing/2014/main" id="{C95ED881-07AF-7245-B97B-5958277AA9B0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6;p28">
              <a:extLst>
                <a:ext uri="{FF2B5EF4-FFF2-40B4-BE49-F238E27FC236}">
                  <a16:creationId xmlns:a16="http://schemas.microsoft.com/office/drawing/2014/main" id="{5194ECB6-8E76-5D4E-88B4-6A9723903511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7;p28">
              <a:extLst>
                <a:ext uri="{FF2B5EF4-FFF2-40B4-BE49-F238E27FC236}">
                  <a16:creationId xmlns:a16="http://schemas.microsoft.com/office/drawing/2014/main" id="{75A5160A-CEBC-E342-9BC7-E3369BA25E19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8;p28">
              <a:extLst>
                <a:ext uri="{FF2B5EF4-FFF2-40B4-BE49-F238E27FC236}">
                  <a16:creationId xmlns:a16="http://schemas.microsoft.com/office/drawing/2014/main" id="{0E5AA71C-89CC-A240-BF77-2E7944651627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9;p28">
              <a:extLst>
                <a:ext uri="{FF2B5EF4-FFF2-40B4-BE49-F238E27FC236}">
                  <a16:creationId xmlns:a16="http://schemas.microsoft.com/office/drawing/2014/main" id="{62E75B6D-9396-9D48-8CD5-F4EC4FAA87D5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0;p28">
              <a:extLst>
                <a:ext uri="{FF2B5EF4-FFF2-40B4-BE49-F238E27FC236}">
                  <a16:creationId xmlns:a16="http://schemas.microsoft.com/office/drawing/2014/main" id="{651DCB4F-B88B-7340-A1D2-AE20D92C8644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1;p28">
              <a:extLst>
                <a:ext uri="{FF2B5EF4-FFF2-40B4-BE49-F238E27FC236}">
                  <a16:creationId xmlns:a16="http://schemas.microsoft.com/office/drawing/2014/main" id="{F7B4E4C6-E551-AE4F-AAED-CCF9C8F11687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72;p28">
              <a:extLst>
                <a:ext uri="{FF2B5EF4-FFF2-40B4-BE49-F238E27FC236}">
                  <a16:creationId xmlns:a16="http://schemas.microsoft.com/office/drawing/2014/main" id="{69823E5B-055A-C546-B7F3-2024997A2111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3;p28">
              <a:extLst>
                <a:ext uri="{FF2B5EF4-FFF2-40B4-BE49-F238E27FC236}">
                  <a16:creationId xmlns:a16="http://schemas.microsoft.com/office/drawing/2014/main" id="{04CFCC0C-3323-9448-9483-7E9F445ACDFE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4;p28">
              <a:extLst>
                <a:ext uri="{FF2B5EF4-FFF2-40B4-BE49-F238E27FC236}">
                  <a16:creationId xmlns:a16="http://schemas.microsoft.com/office/drawing/2014/main" id="{F12B242A-E853-5647-BDFF-59A6CFC88E83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;p28">
              <a:extLst>
                <a:ext uri="{FF2B5EF4-FFF2-40B4-BE49-F238E27FC236}">
                  <a16:creationId xmlns:a16="http://schemas.microsoft.com/office/drawing/2014/main" id="{17D7BB2F-117E-C947-BDF7-1C23363579B1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;p28">
              <a:extLst>
                <a:ext uri="{FF2B5EF4-FFF2-40B4-BE49-F238E27FC236}">
                  <a16:creationId xmlns:a16="http://schemas.microsoft.com/office/drawing/2014/main" id="{3D4E4BF4-25F5-9F48-BAA0-76E96174A1C7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7;p28">
              <a:extLst>
                <a:ext uri="{FF2B5EF4-FFF2-40B4-BE49-F238E27FC236}">
                  <a16:creationId xmlns:a16="http://schemas.microsoft.com/office/drawing/2014/main" id="{742452BE-80C7-5846-89C0-602742215B1D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8;p28">
              <a:extLst>
                <a:ext uri="{FF2B5EF4-FFF2-40B4-BE49-F238E27FC236}">
                  <a16:creationId xmlns:a16="http://schemas.microsoft.com/office/drawing/2014/main" id="{422207B8-7E21-5B49-8052-170FE1113FE6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9;p28">
              <a:extLst>
                <a:ext uri="{FF2B5EF4-FFF2-40B4-BE49-F238E27FC236}">
                  <a16:creationId xmlns:a16="http://schemas.microsoft.com/office/drawing/2014/main" id="{F41BE64C-50A0-5446-95C3-0655250A2F26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0;p28">
              <a:extLst>
                <a:ext uri="{FF2B5EF4-FFF2-40B4-BE49-F238E27FC236}">
                  <a16:creationId xmlns:a16="http://schemas.microsoft.com/office/drawing/2014/main" id="{457CB51F-14FD-3F4B-9472-2172251E40B9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1;p28">
              <a:extLst>
                <a:ext uri="{FF2B5EF4-FFF2-40B4-BE49-F238E27FC236}">
                  <a16:creationId xmlns:a16="http://schemas.microsoft.com/office/drawing/2014/main" id="{B31E7E42-6FDC-6A46-A3B0-0AE0733EADB9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2;p28">
              <a:extLst>
                <a:ext uri="{FF2B5EF4-FFF2-40B4-BE49-F238E27FC236}">
                  <a16:creationId xmlns:a16="http://schemas.microsoft.com/office/drawing/2014/main" id="{4C6D7864-AE17-AC4D-B7A1-0A7404043320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3;p28">
              <a:extLst>
                <a:ext uri="{FF2B5EF4-FFF2-40B4-BE49-F238E27FC236}">
                  <a16:creationId xmlns:a16="http://schemas.microsoft.com/office/drawing/2014/main" id="{457574FB-501A-8341-B520-94F758FF4A4B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4;p28">
              <a:extLst>
                <a:ext uri="{FF2B5EF4-FFF2-40B4-BE49-F238E27FC236}">
                  <a16:creationId xmlns:a16="http://schemas.microsoft.com/office/drawing/2014/main" id="{D28B4981-0FEF-504C-948A-03B150D37E8C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5;p28">
              <a:extLst>
                <a:ext uri="{FF2B5EF4-FFF2-40B4-BE49-F238E27FC236}">
                  <a16:creationId xmlns:a16="http://schemas.microsoft.com/office/drawing/2014/main" id="{71C47B61-2D37-E14E-AD91-419164CE36D2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6;p28">
              <a:extLst>
                <a:ext uri="{FF2B5EF4-FFF2-40B4-BE49-F238E27FC236}">
                  <a16:creationId xmlns:a16="http://schemas.microsoft.com/office/drawing/2014/main" id="{830660E2-0CF6-064A-8141-7F3C17CD1A38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7;p28">
              <a:extLst>
                <a:ext uri="{FF2B5EF4-FFF2-40B4-BE49-F238E27FC236}">
                  <a16:creationId xmlns:a16="http://schemas.microsoft.com/office/drawing/2014/main" id="{1D786F54-4FFB-724E-8B88-0C808008F9B6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8;p28">
              <a:extLst>
                <a:ext uri="{FF2B5EF4-FFF2-40B4-BE49-F238E27FC236}">
                  <a16:creationId xmlns:a16="http://schemas.microsoft.com/office/drawing/2014/main" id="{DA8F03C8-AFA8-B441-B43F-1DC7977E30EE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9;p28">
              <a:extLst>
                <a:ext uri="{FF2B5EF4-FFF2-40B4-BE49-F238E27FC236}">
                  <a16:creationId xmlns:a16="http://schemas.microsoft.com/office/drawing/2014/main" id="{EE40D644-D66D-9D46-AF3B-5317871E915B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0;p28">
              <a:extLst>
                <a:ext uri="{FF2B5EF4-FFF2-40B4-BE49-F238E27FC236}">
                  <a16:creationId xmlns:a16="http://schemas.microsoft.com/office/drawing/2014/main" id="{97DC8811-89AC-F740-A779-A4C6C9B9F58B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1;p28">
              <a:extLst>
                <a:ext uri="{FF2B5EF4-FFF2-40B4-BE49-F238E27FC236}">
                  <a16:creationId xmlns:a16="http://schemas.microsoft.com/office/drawing/2014/main" id="{9A5CA752-0F8A-7545-B8F4-C8292C6F717D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2;p28">
              <a:extLst>
                <a:ext uri="{FF2B5EF4-FFF2-40B4-BE49-F238E27FC236}">
                  <a16:creationId xmlns:a16="http://schemas.microsoft.com/office/drawing/2014/main" id="{C2B7125B-28C5-584F-8DE3-C84D907BE5F8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3;p28">
              <a:extLst>
                <a:ext uri="{FF2B5EF4-FFF2-40B4-BE49-F238E27FC236}">
                  <a16:creationId xmlns:a16="http://schemas.microsoft.com/office/drawing/2014/main" id="{D0D317B0-88E1-4646-A430-C15238F10CB6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4;p28">
              <a:extLst>
                <a:ext uri="{FF2B5EF4-FFF2-40B4-BE49-F238E27FC236}">
                  <a16:creationId xmlns:a16="http://schemas.microsoft.com/office/drawing/2014/main" id="{A20DD7A9-32A4-E842-A7E8-23A6A453A80B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5;p28">
              <a:extLst>
                <a:ext uri="{FF2B5EF4-FFF2-40B4-BE49-F238E27FC236}">
                  <a16:creationId xmlns:a16="http://schemas.microsoft.com/office/drawing/2014/main" id="{976D00C5-C8F0-8A42-B0C1-4283F06EDC35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54B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496;p28">
              <a:extLst>
                <a:ext uri="{FF2B5EF4-FFF2-40B4-BE49-F238E27FC236}">
                  <a16:creationId xmlns:a16="http://schemas.microsoft.com/office/drawing/2014/main" id="{A9BF4D45-8723-C04E-B931-C4ECCAB9D752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69D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497;p28">
              <a:extLst>
                <a:ext uri="{FF2B5EF4-FFF2-40B4-BE49-F238E27FC236}">
                  <a16:creationId xmlns:a16="http://schemas.microsoft.com/office/drawing/2014/main" id="{2D86DAB4-09C9-9F44-86BA-D5C696F34CE5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;p28">
              <a:extLst>
                <a:ext uri="{FF2B5EF4-FFF2-40B4-BE49-F238E27FC236}">
                  <a16:creationId xmlns:a16="http://schemas.microsoft.com/office/drawing/2014/main" id="{ACA8E2CE-5F21-7F40-AF7D-4FA2A1B484CF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9;p28">
              <a:extLst>
                <a:ext uri="{FF2B5EF4-FFF2-40B4-BE49-F238E27FC236}">
                  <a16:creationId xmlns:a16="http://schemas.microsoft.com/office/drawing/2014/main" id="{E09D404B-186C-C44E-A5D9-F98632114F9C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0;p28">
              <a:extLst>
                <a:ext uri="{FF2B5EF4-FFF2-40B4-BE49-F238E27FC236}">
                  <a16:creationId xmlns:a16="http://schemas.microsoft.com/office/drawing/2014/main" id="{610F4C02-C913-ED46-8E6C-CE52A8778EB3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1;p28">
              <a:extLst>
                <a:ext uri="{FF2B5EF4-FFF2-40B4-BE49-F238E27FC236}">
                  <a16:creationId xmlns:a16="http://schemas.microsoft.com/office/drawing/2014/main" id="{CA763732-33B7-C240-BBE6-8D559D495DFA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2;p28">
              <a:extLst>
                <a:ext uri="{FF2B5EF4-FFF2-40B4-BE49-F238E27FC236}">
                  <a16:creationId xmlns:a16="http://schemas.microsoft.com/office/drawing/2014/main" id="{E1C7DB39-0368-644C-956C-96FE5C783380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3;p28">
              <a:extLst>
                <a:ext uri="{FF2B5EF4-FFF2-40B4-BE49-F238E27FC236}">
                  <a16:creationId xmlns:a16="http://schemas.microsoft.com/office/drawing/2014/main" id="{1EAC263B-8F65-0448-8EB7-57EB2E3DB995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4;p28">
              <a:extLst>
                <a:ext uri="{FF2B5EF4-FFF2-40B4-BE49-F238E27FC236}">
                  <a16:creationId xmlns:a16="http://schemas.microsoft.com/office/drawing/2014/main" id="{7992C760-E861-1147-B429-9E868500813F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5;p28">
              <a:extLst>
                <a:ext uri="{FF2B5EF4-FFF2-40B4-BE49-F238E27FC236}">
                  <a16:creationId xmlns:a16="http://schemas.microsoft.com/office/drawing/2014/main" id="{F04C427B-30B8-324D-B691-D5A0384D9FBD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78FD59E2-3E62-8A4D-ABD4-063804617301}"/>
              </a:ext>
            </a:extLst>
          </p:cNvPr>
          <p:cNvSpPr/>
          <p:nvPr/>
        </p:nvSpPr>
        <p:spPr>
          <a:xfrm>
            <a:off x="5170337" y="1087228"/>
            <a:ext cx="5040122" cy="8344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3600" dirty="0">
                <a:solidFill>
                  <a:srgbClr val="5FC4A5"/>
                </a:solidFill>
              </a:rPr>
              <a:t>Research</a:t>
            </a:r>
            <a:endParaRPr lang="en-SA" sz="7200" b="1" dirty="0">
              <a:solidFill>
                <a:srgbClr val="5FC4A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DE116B-E1EE-D642-9CE7-98B3AF1AA01F}"/>
              </a:ext>
            </a:extLst>
          </p:cNvPr>
          <p:cNvSpPr/>
          <p:nvPr/>
        </p:nvSpPr>
        <p:spPr>
          <a:xfrm>
            <a:off x="5170337" y="1467382"/>
            <a:ext cx="5040122" cy="12055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5400" dirty="0">
                <a:solidFill>
                  <a:srgbClr val="5FC4A5"/>
                </a:solidFill>
              </a:rPr>
              <a:t>Objective</a:t>
            </a:r>
            <a:endParaRPr lang="en-SA" sz="11500" b="1" dirty="0">
              <a:solidFill>
                <a:srgbClr val="5FC4A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4CD24A4-AB16-0449-8022-B034F19362CB}"/>
              </a:ext>
            </a:extLst>
          </p:cNvPr>
          <p:cNvCxnSpPr>
            <a:cxnSpLocks/>
          </p:cNvCxnSpPr>
          <p:nvPr/>
        </p:nvCxnSpPr>
        <p:spPr>
          <a:xfrm>
            <a:off x="5828008" y="7151915"/>
            <a:ext cx="0" cy="832757"/>
          </a:xfrm>
          <a:prstGeom prst="line">
            <a:avLst/>
          </a:prstGeom>
          <a:ln w="28575">
            <a:solidFill>
              <a:srgbClr val="448D7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1C74526-C4EC-A44C-BDA3-C047F6E9B28E}"/>
              </a:ext>
            </a:extLst>
          </p:cNvPr>
          <p:cNvCxnSpPr>
            <a:cxnSpLocks/>
          </p:cNvCxnSpPr>
          <p:nvPr/>
        </p:nvCxnSpPr>
        <p:spPr>
          <a:xfrm>
            <a:off x="5828008" y="8229603"/>
            <a:ext cx="0" cy="832757"/>
          </a:xfrm>
          <a:prstGeom prst="line">
            <a:avLst/>
          </a:prstGeom>
          <a:ln w="28575">
            <a:solidFill>
              <a:srgbClr val="5FC4A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0E4A038-7D11-5049-8AF6-91CF6CBE6E8C}"/>
              </a:ext>
            </a:extLst>
          </p:cNvPr>
          <p:cNvCxnSpPr>
            <a:cxnSpLocks/>
          </p:cNvCxnSpPr>
          <p:nvPr/>
        </p:nvCxnSpPr>
        <p:spPr>
          <a:xfrm>
            <a:off x="5828008" y="9296405"/>
            <a:ext cx="0" cy="832757"/>
          </a:xfrm>
          <a:prstGeom prst="line">
            <a:avLst/>
          </a:prstGeom>
          <a:ln w="28575">
            <a:solidFill>
              <a:srgbClr val="69DBB9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214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CE6D49-1A1F-3A4A-823F-14E55F4AAA03}"/>
              </a:ext>
            </a:extLst>
          </p:cNvPr>
          <p:cNvSpPr/>
          <p:nvPr/>
        </p:nvSpPr>
        <p:spPr>
          <a:xfrm>
            <a:off x="810609" y="450414"/>
            <a:ext cx="5040122" cy="8344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3600" dirty="0">
                <a:solidFill>
                  <a:srgbClr val="5FC4A5"/>
                </a:solidFill>
              </a:rPr>
              <a:t>Research</a:t>
            </a:r>
            <a:endParaRPr lang="en-SA" sz="7200" b="1" dirty="0">
              <a:solidFill>
                <a:srgbClr val="5FC4A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387D0B-5575-B243-91F0-C869D751E6CB}"/>
              </a:ext>
            </a:extLst>
          </p:cNvPr>
          <p:cNvSpPr/>
          <p:nvPr/>
        </p:nvSpPr>
        <p:spPr>
          <a:xfrm>
            <a:off x="810609" y="830568"/>
            <a:ext cx="5040122" cy="12055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5400" dirty="0">
                <a:solidFill>
                  <a:srgbClr val="5FC4A5"/>
                </a:solidFill>
              </a:rPr>
              <a:t>Questions</a:t>
            </a:r>
            <a:endParaRPr lang="en-SA" sz="11500" b="1" dirty="0">
              <a:solidFill>
                <a:srgbClr val="5FC4A5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B02B4D-DEBE-7049-8C88-917470784668}"/>
              </a:ext>
            </a:extLst>
          </p:cNvPr>
          <p:cNvCxnSpPr/>
          <p:nvPr/>
        </p:nvCxnSpPr>
        <p:spPr>
          <a:xfrm>
            <a:off x="5584371" y="2449286"/>
            <a:ext cx="0" cy="832757"/>
          </a:xfrm>
          <a:prstGeom prst="line">
            <a:avLst/>
          </a:prstGeom>
          <a:ln w="38100">
            <a:solidFill>
              <a:srgbClr val="448D77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F70F65-D84B-7848-ABC2-4B001384D037}"/>
              </a:ext>
            </a:extLst>
          </p:cNvPr>
          <p:cNvCxnSpPr/>
          <p:nvPr/>
        </p:nvCxnSpPr>
        <p:spPr>
          <a:xfrm>
            <a:off x="5584371" y="3526974"/>
            <a:ext cx="0" cy="832757"/>
          </a:xfrm>
          <a:prstGeom prst="line">
            <a:avLst/>
          </a:prstGeom>
          <a:ln w="38100">
            <a:solidFill>
              <a:srgbClr val="5FC4A5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C5F61-1515-074C-810D-F24466A7E281}"/>
              </a:ext>
            </a:extLst>
          </p:cNvPr>
          <p:cNvSpPr/>
          <p:nvPr/>
        </p:nvSpPr>
        <p:spPr>
          <a:xfrm>
            <a:off x="511630" y="25993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best used to predict</a:t>
            </a:r>
          </a:p>
          <a:p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 performance?</a:t>
            </a:r>
            <a:r>
              <a:rPr lang="en-SA" dirty="0">
                <a:effectLst/>
              </a:rPr>
              <a:t> </a:t>
            </a:r>
            <a:endParaRPr lang="en-S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E91F6-CC64-2540-994B-0BC6C6F3F365}"/>
              </a:ext>
            </a:extLst>
          </p:cNvPr>
          <p:cNvSpPr/>
          <p:nvPr/>
        </p:nvSpPr>
        <p:spPr>
          <a:xfrm>
            <a:off x="511630" y="3610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the most effective features to </a:t>
            </a:r>
          </a:p>
          <a:p>
            <a:r>
              <a:rPr lang="en-SA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predict students performance? </a:t>
            </a:r>
            <a:endParaRPr lang="en-S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845A4-2E09-6045-8DF7-32197C43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0731" y="0"/>
            <a:ext cx="9133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9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7FE46D-56EA-F04E-948B-FF37A120A158}"/>
              </a:ext>
            </a:extLst>
          </p:cNvPr>
          <p:cNvSpPr/>
          <p:nvPr/>
        </p:nvSpPr>
        <p:spPr>
          <a:xfrm>
            <a:off x="3115722" y="0"/>
            <a:ext cx="5768898" cy="6889017"/>
          </a:xfrm>
          <a:prstGeom prst="rect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529F8B-0B3F-B04F-A776-867DDC870105}"/>
              </a:ext>
            </a:extLst>
          </p:cNvPr>
          <p:cNvSpPr/>
          <p:nvPr/>
        </p:nvSpPr>
        <p:spPr>
          <a:xfrm>
            <a:off x="3622667" y="2999278"/>
            <a:ext cx="690977" cy="690977"/>
          </a:xfrm>
          <a:prstGeom prst="ellipse">
            <a:avLst/>
          </a:prstGeom>
          <a:solidFill>
            <a:srgbClr val="69DBB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490CAC-511B-DB4D-A98E-52FE821F8676}"/>
              </a:ext>
            </a:extLst>
          </p:cNvPr>
          <p:cNvSpPr/>
          <p:nvPr/>
        </p:nvSpPr>
        <p:spPr>
          <a:xfrm>
            <a:off x="4679071" y="4357816"/>
            <a:ext cx="690977" cy="690977"/>
          </a:xfrm>
          <a:prstGeom prst="ellipse">
            <a:avLst/>
          </a:prstGeom>
          <a:solidFill>
            <a:srgbClr val="69DBB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86A94-E505-694C-B6D5-D3CF5599C103}"/>
              </a:ext>
            </a:extLst>
          </p:cNvPr>
          <p:cNvSpPr/>
          <p:nvPr/>
        </p:nvSpPr>
        <p:spPr>
          <a:xfrm>
            <a:off x="4403561" y="3163238"/>
            <a:ext cx="36756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SA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King Khalid University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59900-D68E-704E-8120-947EBD5BA7F2}"/>
              </a:ext>
            </a:extLst>
          </p:cNvPr>
          <p:cNvSpPr/>
          <p:nvPr/>
        </p:nvSpPr>
        <p:spPr>
          <a:xfrm>
            <a:off x="5524711" y="4472471"/>
            <a:ext cx="16517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SA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824 records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8E5CD-F809-2B42-859A-8E0FB861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42"/>
          <a:stretch/>
        </p:blipFill>
        <p:spPr>
          <a:xfrm>
            <a:off x="-6125128" y="268515"/>
            <a:ext cx="4136968" cy="30762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596AD-771E-324E-81A4-B8C6D070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75944" y="3867693"/>
            <a:ext cx="4038600" cy="2362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AC7B97-72FC-B94C-A35F-E54D54E63CAE}"/>
              </a:ext>
            </a:extLst>
          </p:cNvPr>
          <p:cNvSpPr/>
          <p:nvPr/>
        </p:nvSpPr>
        <p:spPr>
          <a:xfrm>
            <a:off x="3813061" y="305442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1E59B-3C94-F345-8D34-8B5B725D107F}"/>
              </a:ext>
            </a:extLst>
          </p:cNvPr>
          <p:cNvSpPr/>
          <p:nvPr/>
        </p:nvSpPr>
        <p:spPr>
          <a:xfrm>
            <a:off x="4846433" y="4441693"/>
            <a:ext cx="3674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D60DB-CCD7-EC49-B878-3030365EA606}"/>
              </a:ext>
            </a:extLst>
          </p:cNvPr>
          <p:cNvSpPr/>
          <p:nvPr/>
        </p:nvSpPr>
        <p:spPr>
          <a:xfrm>
            <a:off x="2582816" y="240226"/>
            <a:ext cx="1981200" cy="17456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E085B6-7E79-2242-82DC-D9C9B4E9B5B2}"/>
              </a:ext>
            </a:extLst>
          </p:cNvPr>
          <p:cNvSpPr/>
          <p:nvPr/>
        </p:nvSpPr>
        <p:spPr>
          <a:xfrm>
            <a:off x="5096922" y="668311"/>
            <a:ext cx="5040122" cy="9494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Dataset</a:t>
            </a:r>
            <a:endParaRPr lang="en-SA" sz="8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DE46DE-D9D8-DE44-9AA3-1AD0EBE1C326}"/>
              </a:ext>
            </a:extLst>
          </p:cNvPr>
          <p:cNvSpPr/>
          <p:nvPr/>
        </p:nvSpPr>
        <p:spPr>
          <a:xfrm>
            <a:off x="4069109" y="1504788"/>
            <a:ext cx="784204" cy="6909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grpSp>
        <p:nvGrpSpPr>
          <p:cNvPr id="44" name="Google Shape;196;p26">
            <a:extLst>
              <a:ext uri="{FF2B5EF4-FFF2-40B4-BE49-F238E27FC236}">
                <a16:creationId xmlns:a16="http://schemas.microsoft.com/office/drawing/2014/main" id="{477A200A-704E-0B41-89A6-0442DDBEEFC1}"/>
              </a:ext>
            </a:extLst>
          </p:cNvPr>
          <p:cNvGrpSpPr/>
          <p:nvPr/>
        </p:nvGrpSpPr>
        <p:grpSpPr>
          <a:xfrm>
            <a:off x="7216520" y="816971"/>
            <a:ext cx="1155357" cy="1167277"/>
            <a:chOff x="6117656" y="2752309"/>
            <a:chExt cx="1407691" cy="1286147"/>
          </a:xfrm>
        </p:grpSpPr>
        <p:sp>
          <p:nvSpPr>
            <p:cNvPr id="225" name="Google Shape;197;p26">
              <a:extLst>
                <a:ext uri="{FF2B5EF4-FFF2-40B4-BE49-F238E27FC236}">
                  <a16:creationId xmlns:a16="http://schemas.microsoft.com/office/drawing/2014/main" id="{E87B59C0-F06B-BA4B-8FF7-475CFF9C6828}"/>
                </a:ext>
              </a:extLst>
            </p:cNvPr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8;p26">
              <a:extLst>
                <a:ext uri="{FF2B5EF4-FFF2-40B4-BE49-F238E27FC236}">
                  <a16:creationId xmlns:a16="http://schemas.microsoft.com/office/drawing/2014/main" id="{18640075-2747-AE44-9897-8063E19FCB6C}"/>
                </a:ext>
              </a:extLst>
            </p:cNvPr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9;p26">
              <a:extLst>
                <a:ext uri="{FF2B5EF4-FFF2-40B4-BE49-F238E27FC236}">
                  <a16:creationId xmlns:a16="http://schemas.microsoft.com/office/drawing/2014/main" id="{5FF9D519-FA5E-8342-B357-7B320AD743E2}"/>
                </a:ext>
              </a:extLst>
            </p:cNvPr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0;p26">
              <a:extLst>
                <a:ext uri="{FF2B5EF4-FFF2-40B4-BE49-F238E27FC236}">
                  <a16:creationId xmlns:a16="http://schemas.microsoft.com/office/drawing/2014/main" id="{59097070-AD2C-9644-937F-0FD8EB04418F}"/>
                </a:ext>
              </a:extLst>
            </p:cNvPr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1;p26">
              <a:extLst>
                <a:ext uri="{FF2B5EF4-FFF2-40B4-BE49-F238E27FC236}">
                  <a16:creationId xmlns:a16="http://schemas.microsoft.com/office/drawing/2014/main" id="{D91C265E-B4CA-F641-9F15-63F07C91360D}"/>
                </a:ext>
              </a:extLst>
            </p:cNvPr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2;p26">
              <a:extLst>
                <a:ext uri="{FF2B5EF4-FFF2-40B4-BE49-F238E27FC236}">
                  <a16:creationId xmlns:a16="http://schemas.microsoft.com/office/drawing/2014/main" id="{34B890B5-4D28-B646-B388-40196A08ADA0}"/>
                </a:ext>
              </a:extLst>
            </p:cNvPr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3;p26">
              <a:extLst>
                <a:ext uri="{FF2B5EF4-FFF2-40B4-BE49-F238E27FC236}">
                  <a16:creationId xmlns:a16="http://schemas.microsoft.com/office/drawing/2014/main" id="{6C0F0CA6-455E-C647-8AA2-4DEE32630CD7}"/>
                </a:ext>
              </a:extLst>
            </p:cNvPr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4;p26">
              <a:extLst>
                <a:ext uri="{FF2B5EF4-FFF2-40B4-BE49-F238E27FC236}">
                  <a16:creationId xmlns:a16="http://schemas.microsoft.com/office/drawing/2014/main" id="{684264ED-6A5A-E740-83BE-0EAB3331A02A}"/>
                </a:ext>
              </a:extLst>
            </p:cNvPr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5;p26">
              <a:extLst>
                <a:ext uri="{FF2B5EF4-FFF2-40B4-BE49-F238E27FC236}">
                  <a16:creationId xmlns:a16="http://schemas.microsoft.com/office/drawing/2014/main" id="{81FC57A6-F74F-4748-AFEE-A9767D5F41A2}"/>
                </a:ext>
              </a:extLst>
            </p:cNvPr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6;p26">
              <a:extLst>
                <a:ext uri="{FF2B5EF4-FFF2-40B4-BE49-F238E27FC236}">
                  <a16:creationId xmlns:a16="http://schemas.microsoft.com/office/drawing/2014/main" id="{0FF28D4A-9E8B-054A-BFB7-E09BF8E96795}"/>
                </a:ext>
              </a:extLst>
            </p:cNvPr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7;p26">
              <a:extLst>
                <a:ext uri="{FF2B5EF4-FFF2-40B4-BE49-F238E27FC236}">
                  <a16:creationId xmlns:a16="http://schemas.microsoft.com/office/drawing/2014/main" id="{F811D344-38A3-A14F-B2C3-4CC3E6BE0E1B}"/>
                </a:ext>
              </a:extLst>
            </p:cNvPr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8;p26">
              <a:extLst>
                <a:ext uri="{FF2B5EF4-FFF2-40B4-BE49-F238E27FC236}">
                  <a16:creationId xmlns:a16="http://schemas.microsoft.com/office/drawing/2014/main" id="{2D261273-C992-2B43-9B46-C0B190F5AEBC}"/>
                </a:ext>
              </a:extLst>
            </p:cNvPr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9;p26">
              <a:extLst>
                <a:ext uri="{FF2B5EF4-FFF2-40B4-BE49-F238E27FC236}">
                  <a16:creationId xmlns:a16="http://schemas.microsoft.com/office/drawing/2014/main" id="{5B33A769-2BAB-DB42-827A-5B5B085B0856}"/>
                </a:ext>
              </a:extLst>
            </p:cNvPr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448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10;p26">
              <a:extLst>
                <a:ext uri="{FF2B5EF4-FFF2-40B4-BE49-F238E27FC236}">
                  <a16:creationId xmlns:a16="http://schemas.microsoft.com/office/drawing/2014/main" id="{955FF3DF-AEB2-D546-B507-FD2B870A962C}"/>
                </a:ext>
              </a:extLst>
            </p:cNvPr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1;p26">
              <a:extLst>
                <a:ext uri="{FF2B5EF4-FFF2-40B4-BE49-F238E27FC236}">
                  <a16:creationId xmlns:a16="http://schemas.microsoft.com/office/drawing/2014/main" id="{25882F11-CD75-814A-9E71-A8E4C642F609}"/>
                </a:ext>
              </a:extLst>
            </p:cNvPr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2;p26">
              <a:extLst>
                <a:ext uri="{FF2B5EF4-FFF2-40B4-BE49-F238E27FC236}">
                  <a16:creationId xmlns:a16="http://schemas.microsoft.com/office/drawing/2014/main" id="{2E6F0A4A-A1E5-0742-AE7A-7E7D110DA82D}"/>
                </a:ext>
              </a:extLst>
            </p:cNvPr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3;p26">
              <a:extLst>
                <a:ext uri="{FF2B5EF4-FFF2-40B4-BE49-F238E27FC236}">
                  <a16:creationId xmlns:a16="http://schemas.microsoft.com/office/drawing/2014/main" id="{9018E5C9-34B9-F44D-B40D-3AD7162E4F0C}"/>
                </a:ext>
              </a:extLst>
            </p:cNvPr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4;p26">
              <a:extLst>
                <a:ext uri="{FF2B5EF4-FFF2-40B4-BE49-F238E27FC236}">
                  <a16:creationId xmlns:a16="http://schemas.microsoft.com/office/drawing/2014/main" id="{76CB56B5-B25E-1942-905E-853F02C91741}"/>
                </a:ext>
              </a:extLst>
            </p:cNvPr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252;p26">
            <a:extLst>
              <a:ext uri="{FF2B5EF4-FFF2-40B4-BE49-F238E27FC236}">
                <a16:creationId xmlns:a16="http://schemas.microsoft.com/office/drawing/2014/main" id="{48B168A4-5665-104B-8957-B9CE858A617F}"/>
              </a:ext>
            </a:extLst>
          </p:cNvPr>
          <p:cNvGrpSpPr/>
          <p:nvPr/>
        </p:nvGrpSpPr>
        <p:grpSpPr>
          <a:xfrm flipH="1">
            <a:off x="7368781" y="2000371"/>
            <a:ext cx="2426910" cy="4894078"/>
            <a:chOff x="-823767" y="1667843"/>
            <a:chExt cx="1580203" cy="2881743"/>
          </a:xfrm>
        </p:grpSpPr>
        <p:sp>
          <p:nvSpPr>
            <p:cNvPr id="62" name="Google Shape;253;p26">
              <a:extLst>
                <a:ext uri="{FF2B5EF4-FFF2-40B4-BE49-F238E27FC236}">
                  <a16:creationId xmlns:a16="http://schemas.microsoft.com/office/drawing/2014/main" id="{BC9AEA6C-6600-F444-A7F6-01B64D42852F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4;p26">
              <a:extLst>
                <a:ext uri="{FF2B5EF4-FFF2-40B4-BE49-F238E27FC236}">
                  <a16:creationId xmlns:a16="http://schemas.microsoft.com/office/drawing/2014/main" id="{128507C9-F422-E14D-8C6E-2CF1F5CAE8A0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5;p26">
              <a:extLst>
                <a:ext uri="{FF2B5EF4-FFF2-40B4-BE49-F238E27FC236}">
                  <a16:creationId xmlns:a16="http://schemas.microsoft.com/office/drawing/2014/main" id="{93E20398-C368-BF46-973B-38A9CB283514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6;p26">
              <a:extLst>
                <a:ext uri="{FF2B5EF4-FFF2-40B4-BE49-F238E27FC236}">
                  <a16:creationId xmlns:a16="http://schemas.microsoft.com/office/drawing/2014/main" id="{0E34A7B7-5350-534E-AFAE-EDDE1FA297ED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7;p26">
              <a:extLst>
                <a:ext uri="{FF2B5EF4-FFF2-40B4-BE49-F238E27FC236}">
                  <a16:creationId xmlns:a16="http://schemas.microsoft.com/office/drawing/2014/main" id="{FEDA3A9F-5301-1941-AE2D-2670B0AE3E99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58;p26">
              <a:extLst>
                <a:ext uri="{FF2B5EF4-FFF2-40B4-BE49-F238E27FC236}">
                  <a16:creationId xmlns:a16="http://schemas.microsoft.com/office/drawing/2014/main" id="{60386A01-7D75-A842-913C-8C2AFC62128B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59;p26">
              <a:extLst>
                <a:ext uri="{FF2B5EF4-FFF2-40B4-BE49-F238E27FC236}">
                  <a16:creationId xmlns:a16="http://schemas.microsoft.com/office/drawing/2014/main" id="{95D0F7E4-5B78-E44E-87B9-2C1DA8D33545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0;p26">
              <a:extLst>
                <a:ext uri="{FF2B5EF4-FFF2-40B4-BE49-F238E27FC236}">
                  <a16:creationId xmlns:a16="http://schemas.microsoft.com/office/drawing/2014/main" id="{DBD9793C-E338-5E40-8192-70976EEFE828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1;p26">
              <a:extLst>
                <a:ext uri="{FF2B5EF4-FFF2-40B4-BE49-F238E27FC236}">
                  <a16:creationId xmlns:a16="http://schemas.microsoft.com/office/drawing/2014/main" id="{B3BD438A-4FF3-7249-A82C-671132D6020C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2;p26">
              <a:extLst>
                <a:ext uri="{FF2B5EF4-FFF2-40B4-BE49-F238E27FC236}">
                  <a16:creationId xmlns:a16="http://schemas.microsoft.com/office/drawing/2014/main" id="{F6B56D52-2095-874E-AEB5-4F0A5973F5F3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3;p26">
              <a:extLst>
                <a:ext uri="{FF2B5EF4-FFF2-40B4-BE49-F238E27FC236}">
                  <a16:creationId xmlns:a16="http://schemas.microsoft.com/office/drawing/2014/main" id="{735455F8-792C-6B4F-891E-3C078841C73F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4;p26">
              <a:extLst>
                <a:ext uri="{FF2B5EF4-FFF2-40B4-BE49-F238E27FC236}">
                  <a16:creationId xmlns:a16="http://schemas.microsoft.com/office/drawing/2014/main" id="{769ED4D9-64C4-D346-BDA7-C5ACFD0DEEC9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5;p26">
              <a:extLst>
                <a:ext uri="{FF2B5EF4-FFF2-40B4-BE49-F238E27FC236}">
                  <a16:creationId xmlns:a16="http://schemas.microsoft.com/office/drawing/2014/main" id="{DBDADEB6-E34A-4E48-9735-B257A2BD038D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6;p26">
              <a:extLst>
                <a:ext uri="{FF2B5EF4-FFF2-40B4-BE49-F238E27FC236}">
                  <a16:creationId xmlns:a16="http://schemas.microsoft.com/office/drawing/2014/main" id="{0C8FD065-B3A7-E943-9474-0C3ECFC6592D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7;p26">
              <a:extLst>
                <a:ext uri="{FF2B5EF4-FFF2-40B4-BE49-F238E27FC236}">
                  <a16:creationId xmlns:a16="http://schemas.microsoft.com/office/drawing/2014/main" id="{9D99436B-614A-8B45-9495-B6A885FDB71B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68;p26">
              <a:extLst>
                <a:ext uri="{FF2B5EF4-FFF2-40B4-BE49-F238E27FC236}">
                  <a16:creationId xmlns:a16="http://schemas.microsoft.com/office/drawing/2014/main" id="{5F5575F9-43F5-7343-B725-91EA8F4255A5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69;p26">
              <a:extLst>
                <a:ext uri="{FF2B5EF4-FFF2-40B4-BE49-F238E27FC236}">
                  <a16:creationId xmlns:a16="http://schemas.microsoft.com/office/drawing/2014/main" id="{8C266072-6707-8543-A480-BDFE0D699583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0;p26">
              <a:extLst>
                <a:ext uri="{FF2B5EF4-FFF2-40B4-BE49-F238E27FC236}">
                  <a16:creationId xmlns:a16="http://schemas.microsoft.com/office/drawing/2014/main" id="{F9A0CE7A-CBB1-6B4D-B221-38D5824E1625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1;p26">
              <a:extLst>
                <a:ext uri="{FF2B5EF4-FFF2-40B4-BE49-F238E27FC236}">
                  <a16:creationId xmlns:a16="http://schemas.microsoft.com/office/drawing/2014/main" id="{7E8C0DB6-9074-1245-8BF1-5E308B63F098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2;p26">
              <a:extLst>
                <a:ext uri="{FF2B5EF4-FFF2-40B4-BE49-F238E27FC236}">
                  <a16:creationId xmlns:a16="http://schemas.microsoft.com/office/drawing/2014/main" id="{421AAD6A-A4B5-C441-BB88-F9ECE778724D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3;p26">
              <a:extLst>
                <a:ext uri="{FF2B5EF4-FFF2-40B4-BE49-F238E27FC236}">
                  <a16:creationId xmlns:a16="http://schemas.microsoft.com/office/drawing/2014/main" id="{7D7D6259-20BA-404D-AE82-0853C351EC58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4;p26">
              <a:extLst>
                <a:ext uri="{FF2B5EF4-FFF2-40B4-BE49-F238E27FC236}">
                  <a16:creationId xmlns:a16="http://schemas.microsoft.com/office/drawing/2014/main" id="{3F23FC85-9AA6-284D-B7E8-C5C8B51C14C7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5;p26">
              <a:extLst>
                <a:ext uri="{FF2B5EF4-FFF2-40B4-BE49-F238E27FC236}">
                  <a16:creationId xmlns:a16="http://schemas.microsoft.com/office/drawing/2014/main" id="{CB5D4BD6-4575-7A47-BA03-BF6D836802D1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;p26">
              <a:extLst>
                <a:ext uri="{FF2B5EF4-FFF2-40B4-BE49-F238E27FC236}">
                  <a16:creationId xmlns:a16="http://schemas.microsoft.com/office/drawing/2014/main" id="{954E37B5-03B7-CD42-B02F-B769F27E37E5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7;p26">
              <a:extLst>
                <a:ext uri="{FF2B5EF4-FFF2-40B4-BE49-F238E27FC236}">
                  <a16:creationId xmlns:a16="http://schemas.microsoft.com/office/drawing/2014/main" id="{90F81439-CC8C-EC4B-A76C-6F880D8198B5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8;p26">
              <a:extLst>
                <a:ext uri="{FF2B5EF4-FFF2-40B4-BE49-F238E27FC236}">
                  <a16:creationId xmlns:a16="http://schemas.microsoft.com/office/drawing/2014/main" id="{D57CDFBD-5B0B-874A-9A59-2426BF6FD2FB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9;p26">
              <a:extLst>
                <a:ext uri="{FF2B5EF4-FFF2-40B4-BE49-F238E27FC236}">
                  <a16:creationId xmlns:a16="http://schemas.microsoft.com/office/drawing/2014/main" id="{B7CA3AE3-3270-5648-92EE-108008994BE0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0;p26">
              <a:extLst>
                <a:ext uri="{FF2B5EF4-FFF2-40B4-BE49-F238E27FC236}">
                  <a16:creationId xmlns:a16="http://schemas.microsoft.com/office/drawing/2014/main" id="{403EFF23-AE91-5B42-8DFA-43C4D9A08EAA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1;p26">
              <a:extLst>
                <a:ext uri="{FF2B5EF4-FFF2-40B4-BE49-F238E27FC236}">
                  <a16:creationId xmlns:a16="http://schemas.microsoft.com/office/drawing/2014/main" id="{227A9849-B2A5-634D-A6D3-8B0C52326920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;p26">
              <a:extLst>
                <a:ext uri="{FF2B5EF4-FFF2-40B4-BE49-F238E27FC236}">
                  <a16:creationId xmlns:a16="http://schemas.microsoft.com/office/drawing/2014/main" id="{A7724486-FB51-ED4A-A41F-0964CD5EC7BC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3;p26">
              <a:extLst>
                <a:ext uri="{FF2B5EF4-FFF2-40B4-BE49-F238E27FC236}">
                  <a16:creationId xmlns:a16="http://schemas.microsoft.com/office/drawing/2014/main" id="{BEC7E3EA-BEB9-304C-AA70-E0FA7C89BD57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4;p26">
              <a:extLst>
                <a:ext uri="{FF2B5EF4-FFF2-40B4-BE49-F238E27FC236}">
                  <a16:creationId xmlns:a16="http://schemas.microsoft.com/office/drawing/2014/main" id="{0D69265B-345E-E942-9F58-E5D8437CC7C8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5;p26">
              <a:extLst>
                <a:ext uri="{FF2B5EF4-FFF2-40B4-BE49-F238E27FC236}">
                  <a16:creationId xmlns:a16="http://schemas.microsoft.com/office/drawing/2014/main" id="{97556F43-8297-474F-B548-5E9D419BA827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6;p26">
              <a:extLst>
                <a:ext uri="{FF2B5EF4-FFF2-40B4-BE49-F238E27FC236}">
                  <a16:creationId xmlns:a16="http://schemas.microsoft.com/office/drawing/2014/main" id="{F6C08213-A45C-E84E-8A2F-F69BC846BC89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7;p26">
              <a:extLst>
                <a:ext uri="{FF2B5EF4-FFF2-40B4-BE49-F238E27FC236}">
                  <a16:creationId xmlns:a16="http://schemas.microsoft.com/office/drawing/2014/main" id="{7F84C152-F071-2D41-8E3E-B9879EC1D523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8;p26">
              <a:extLst>
                <a:ext uri="{FF2B5EF4-FFF2-40B4-BE49-F238E27FC236}">
                  <a16:creationId xmlns:a16="http://schemas.microsoft.com/office/drawing/2014/main" id="{67CA454A-8EF9-6D43-8153-32EAF7ECAC77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9;p26">
              <a:extLst>
                <a:ext uri="{FF2B5EF4-FFF2-40B4-BE49-F238E27FC236}">
                  <a16:creationId xmlns:a16="http://schemas.microsoft.com/office/drawing/2014/main" id="{403D484A-4952-6845-B908-0DB206068521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290;p26">
              <a:extLst>
                <a:ext uri="{FF2B5EF4-FFF2-40B4-BE49-F238E27FC236}">
                  <a16:creationId xmlns:a16="http://schemas.microsoft.com/office/drawing/2014/main" id="{F49E1FEB-A4C9-B641-B2DF-4BF4E7691FD1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1;p26">
              <a:extLst>
                <a:ext uri="{FF2B5EF4-FFF2-40B4-BE49-F238E27FC236}">
                  <a16:creationId xmlns:a16="http://schemas.microsoft.com/office/drawing/2014/main" id="{A667B105-DFC1-9846-86A4-EB4AE85C3237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2;p26">
              <a:extLst>
                <a:ext uri="{FF2B5EF4-FFF2-40B4-BE49-F238E27FC236}">
                  <a16:creationId xmlns:a16="http://schemas.microsoft.com/office/drawing/2014/main" id="{9C41254F-0F42-1A45-95E1-4C240E0567BE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3;p26">
              <a:extLst>
                <a:ext uri="{FF2B5EF4-FFF2-40B4-BE49-F238E27FC236}">
                  <a16:creationId xmlns:a16="http://schemas.microsoft.com/office/drawing/2014/main" id="{6C312B8B-0DB9-7F4C-9DC2-EFD28680AB08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4;p26">
              <a:extLst>
                <a:ext uri="{FF2B5EF4-FFF2-40B4-BE49-F238E27FC236}">
                  <a16:creationId xmlns:a16="http://schemas.microsoft.com/office/drawing/2014/main" id="{C33B09BD-48B5-914C-8D4E-D87619256F65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5;p26">
              <a:extLst>
                <a:ext uri="{FF2B5EF4-FFF2-40B4-BE49-F238E27FC236}">
                  <a16:creationId xmlns:a16="http://schemas.microsoft.com/office/drawing/2014/main" id="{665F8509-7E32-6A45-951A-98D05CB0CA8D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6;p26">
              <a:extLst>
                <a:ext uri="{FF2B5EF4-FFF2-40B4-BE49-F238E27FC236}">
                  <a16:creationId xmlns:a16="http://schemas.microsoft.com/office/drawing/2014/main" id="{6EC54F37-BF0C-A048-B16C-845991A77CEB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7;p26">
              <a:extLst>
                <a:ext uri="{FF2B5EF4-FFF2-40B4-BE49-F238E27FC236}">
                  <a16:creationId xmlns:a16="http://schemas.microsoft.com/office/drawing/2014/main" id="{4635380E-2175-5745-98D5-BB43E844851B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8;p26">
              <a:extLst>
                <a:ext uri="{FF2B5EF4-FFF2-40B4-BE49-F238E27FC236}">
                  <a16:creationId xmlns:a16="http://schemas.microsoft.com/office/drawing/2014/main" id="{5A2D24A4-ECC5-8A44-B74D-5F4496001F49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9;p26">
              <a:extLst>
                <a:ext uri="{FF2B5EF4-FFF2-40B4-BE49-F238E27FC236}">
                  <a16:creationId xmlns:a16="http://schemas.microsoft.com/office/drawing/2014/main" id="{82F8D7D9-BB0C-0040-8841-1E0C43CAC5E6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0;p26">
              <a:extLst>
                <a:ext uri="{FF2B5EF4-FFF2-40B4-BE49-F238E27FC236}">
                  <a16:creationId xmlns:a16="http://schemas.microsoft.com/office/drawing/2014/main" id="{8D685A21-335F-584B-B5FA-4CC4228EFD56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1;p26">
              <a:extLst>
                <a:ext uri="{FF2B5EF4-FFF2-40B4-BE49-F238E27FC236}">
                  <a16:creationId xmlns:a16="http://schemas.microsoft.com/office/drawing/2014/main" id="{2ADFBE50-03F2-394D-85E9-4103C37EA2A2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2;p26">
              <a:extLst>
                <a:ext uri="{FF2B5EF4-FFF2-40B4-BE49-F238E27FC236}">
                  <a16:creationId xmlns:a16="http://schemas.microsoft.com/office/drawing/2014/main" id="{8B1CF621-CB29-0148-9A31-DEBF831AB2F2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3;p26">
              <a:extLst>
                <a:ext uri="{FF2B5EF4-FFF2-40B4-BE49-F238E27FC236}">
                  <a16:creationId xmlns:a16="http://schemas.microsoft.com/office/drawing/2014/main" id="{8C6A4439-C54B-1540-980F-3F6CC8D43387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4;p26">
              <a:extLst>
                <a:ext uri="{FF2B5EF4-FFF2-40B4-BE49-F238E27FC236}">
                  <a16:creationId xmlns:a16="http://schemas.microsoft.com/office/drawing/2014/main" id="{24501B3C-493F-D241-8B9C-F124A28D90A2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5;p26">
              <a:extLst>
                <a:ext uri="{FF2B5EF4-FFF2-40B4-BE49-F238E27FC236}">
                  <a16:creationId xmlns:a16="http://schemas.microsoft.com/office/drawing/2014/main" id="{B063D236-0B4D-5C4F-8836-0FF7A3EA87EF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6;p26">
              <a:extLst>
                <a:ext uri="{FF2B5EF4-FFF2-40B4-BE49-F238E27FC236}">
                  <a16:creationId xmlns:a16="http://schemas.microsoft.com/office/drawing/2014/main" id="{9F381C89-E94B-554E-9465-4DEF75C69822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7;p26">
              <a:extLst>
                <a:ext uri="{FF2B5EF4-FFF2-40B4-BE49-F238E27FC236}">
                  <a16:creationId xmlns:a16="http://schemas.microsoft.com/office/drawing/2014/main" id="{40CF8CEA-0996-054C-89CB-1245F0E4A121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08;p26">
              <a:extLst>
                <a:ext uri="{FF2B5EF4-FFF2-40B4-BE49-F238E27FC236}">
                  <a16:creationId xmlns:a16="http://schemas.microsoft.com/office/drawing/2014/main" id="{60A63273-1926-8B4C-B67A-F61407AC069A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09;p26">
              <a:extLst>
                <a:ext uri="{FF2B5EF4-FFF2-40B4-BE49-F238E27FC236}">
                  <a16:creationId xmlns:a16="http://schemas.microsoft.com/office/drawing/2014/main" id="{3F2E9462-DE15-C441-B7BC-C28061CDBDB7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0;p26">
              <a:extLst>
                <a:ext uri="{FF2B5EF4-FFF2-40B4-BE49-F238E27FC236}">
                  <a16:creationId xmlns:a16="http://schemas.microsoft.com/office/drawing/2014/main" id="{DC8353F1-1DFF-4C46-BCBB-FA34B5B272F3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1;p26">
              <a:extLst>
                <a:ext uri="{FF2B5EF4-FFF2-40B4-BE49-F238E27FC236}">
                  <a16:creationId xmlns:a16="http://schemas.microsoft.com/office/drawing/2014/main" id="{E8FE09C7-2D5D-DC46-B9C4-93C9D9D9A48C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2;p26">
              <a:extLst>
                <a:ext uri="{FF2B5EF4-FFF2-40B4-BE49-F238E27FC236}">
                  <a16:creationId xmlns:a16="http://schemas.microsoft.com/office/drawing/2014/main" id="{8CDDF4F9-2183-E34C-B174-57173FA4B4D2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3;p26">
              <a:extLst>
                <a:ext uri="{FF2B5EF4-FFF2-40B4-BE49-F238E27FC236}">
                  <a16:creationId xmlns:a16="http://schemas.microsoft.com/office/drawing/2014/main" id="{BF4D04D3-E8F3-654E-A8D8-CEFCF110A456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4;p26">
              <a:extLst>
                <a:ext uri="{FF2B5EF4-FFF2-40B4-BE49-F238E27FC236}">
                  <a16:creationId xmlns:a16="http://schemas.microsoft.com/office/drawing/2014/main" id="{4DA53549-B3AB-C548-99A9-A60420EC2E70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5;p26">
              <a:extLst>
                <a:ext uri="{FF2B5EF4-FFF2-40B4-BE49-F238E27FC236}">
                  <a16:creationId xmlns:a16="http://schemas.microsoft.com/office/drawing/2014/main" id="{D6B83488-25A7-4A4E-8638-ACB7A44ADA6E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6;p26">
              <a:extLst>
                <a:ext uri="{FF2B5EF4-FFF2-40B4-BE49-F238E27FC236}">
                  <a16:creationId xmlns:a16="http://schemas.microsoft.com/office/drawing/2014/main" id="{E301BB94-F75D-3146-8515-5B27A739B89B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7;p26">
              <a:extLst>
                <a:ext uri="{FF2B5EF4-FFF2-40B4-BE49-F238E27FC236}">
                  <a16:creationId xmlns:a16="http://schemas.microsoft.com/office/drawing/2014/main" id="{6676EA15-3B20-434A-89A8-1ACB1DFD72A0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8;p26">
              <a:extLst>
                <a:ext uri="{FF2B5EF4-FFF2-40B4-BE49-F238E27FC236}">
                  <a16:creationId xmlns:a16="http://schemas.microsoft.com/office/drawing/2014/main" id="{DA536F56-6CE2-454C-9943-201C04A81A1E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9;p26">
              <a:extLst>
                <a:ext uri="{FF2B5EF4-FFF2-40B4-BE49-F238E27FC236}">
                  <a16:creationId xmlns:a16="http://schemas.microsoft.com/office/drawing/2014/main" id="{5B018F69-66DB-CA45-9CFE-6299B0AA9386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0;p26">
              <a:extLst>
                <a:ext uri="{FF2B5EF4-FFF2-40B4-BE49-F238E27FC236}">
                  <a16:creationId xmlns:a16="http://schemas.microsoft.com/office/drawing/2014/main" id="{C24D0D08-F524-AD48-B352-D3CDD15189A8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1;p26">
              <a:extLst>
                <a:ext uri="{FF2B5EF4-FFF2-40B4-BE49-F238E27FC236}">
                  <a16:creationId xmlns:a16="http://schemas.microsoft.com/office/drawing/2014/main" id="{8960F8D0-45FC-1F41-8BB9-9DC4067B444F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2;p26">
              <a:extLst>
                <a:ext uri="{FF2B5EF4-FFF2-40B4-BE49-F238E27FC236}">
                  <a16:creationId xmlns:a16="http://schemas.microsoft.com/office/drawing/2014/main" id="{029C95C2-EBEE-5C4D-8397-7FB0EC07A0E4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3;p26">
              <a:extLst>
                <a:ext uri="{FF2B5EF4-FFF2-40B4-BE49-F238E27FC236}">
                  <a16:creationId xmlns:a16="http://schemas.microsoft.com/office/drawing/2014/main" id="{B0E1778B-7F8B-F046-98C9-C52C4CE9552D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4;p26">
              <a:extLst>
                <a:ext uri="{FF2B5EF4-FFF2-40B4-BE49-F238E27FC236}">
                  <a16:creationId xmlns:a16="http://schemas.microsoft.com/office/drawing/2014/main" id="{20A7D86B-37C4-8141-A2B8-B0A7258272EF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5;p26">
              <a:extLst>
                <a:ext uri="{FF2B5EF4-FFF2-40B4-BE49-F238E27FC236}">
                  <a16:creationId xmlns:a16="http://schemas.microsoft.com/office/drawing/2014/main" id="{260F5717-7E41-7546-9CCD-D56A27CD65CC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6;p26">
              <a:extLst>
                <a:ext uri="{FF2B5EF4-FFF2-40B4-BE49-F238E27FC236}">
                  <a16:creationId xmlns:a16="http://schemas.microsoft.com/office/drawing/2014/main" id="{9495FEE6-657D-924A-B216-3C6C4B274F07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7;p26">
              <a:extLst>
                <a:ext uri="{FF2B5EF4-FFF2-40B4-BE49-F238E27FC236}">
                  <a16:creationId xmlns:a16="http://schemas.microsoft.com/office/drawing/2014/main" id="{D45C0CC7-A2B1-A24B-A947-048FF9AD920D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28;p26">
              <a:extLst>
                <a:ext uri="{FF2B5EF4-FFF2-40B4-BE49-F238E27FC236}">
                  <a16:creationId xmlns:a16="http://schemas.microsoft.com/office/drawing/2014/main" id="{E048E220-7910-4C4E-909D-EBFF97D8E24C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29;p26">
              <a:extLst>
                <a:ext uri="{FF2B5EF4-FFF2-40B4-BE49-F238E27FC236}">
                  <a16:creationId xmlns:a16="http://schemas.microsoft.com/office/drawing/2014/main" id="{7C333483-D1D5-4044-AFA1-FCFFCDBC1649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0;p26">
              <a:extLst>
                <a:ext uri="{FF2B5EF4-FFF2-40B4-BE49-F238E27FC236}">
                  <a16:creationId xmlns:a16="http://schemas.microsoft.com/office/drawing/2014/main" id="{8302FC0D-5AE2-5B45-B58F-4D6CBA0BE3E3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1;p26">
              <a:extLst>
                <a:ext uri="{FF2B5EF4-FFF2-40B4-BE49-F238E27FC236}">
                  <a16:creationId xmlns:a16="http://schemas.microsoft.com/office/drawing/2014/main" id="{BAFFFF92-CF6B-6F4D-8719-694604CF3BB2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2;p26">
              <a:extLst>
                <a:ext uri="{FF2B5EF4-FFF2-40B4-BE49-F238E27FC236}">
                  <a16:creationId xmlns:a16="http://schemas.microsoft.com/office/drawing/2014/main" id="{407E4E47-0F0B-994A-8AF7-C7FF9B1ACC1E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3;p26">
              <a:extLst>
                <a:ext uri="{FF2B5EF4-FFF2-40B4-BE49-F238E27FC236}">
                  <a16:creationId xmlns:a16="http://schemas.microsoft.com/office/drawing/2014/main" id="{312CD6DA-41C1-7147-AC4E-12A08C001542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4;p26">
              <a:extLst>
                <a:ext uri="{FF2B5EF4-FFF2-40B4-BE49-F238E27FC236}">
                  <a16:creationId xmlns:a16="http://schemas.microsoft.com/office/drawing/2014/main" id="{A50A8624-F249-294B-BA25-0A341B6E5DE5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5;p26">
              <a:extLst>
                <a:ext uri="{FF2B5EF4-FFF2-40B4-BE49-F238E27FC236}">
                  <a16:creationId xmlns:a16="http://schemas.microsoft.com/office/drawing/2014/main" id="{614D9BAB-4279-ED41-9006-C55A745F68CD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6;p26">
              <a:extLst>
                <a:ext uri="{FF2B5EF4-FFF2-40B4-BE49-F238E27FC236}">
                  <a16:creationId xmlns:a16="http://schemas.microsoft.com/office/drawing/2014/main" id="{1E26AE08-69BE-2C4F-93B4-4A81D896E086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7;p26">
              <a:extLst>
                <a:ext uri="{FF2B5EF4-FFF2-40B4-BE49-F238E27FC236}">
                  <a16:creationId xmlns:a16="http://schemas.microsoft.com/office/drawing/2014/main" id="{721166EF-BE99-1849-A2DF-D8C77DA8A4F5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8;p26">
              <a:extLst>
                <a:ext uri="{FF2B5EF4-FFF2-40B4-BE49-F238E27FC236}">
                  <a16:creationId xmlns:a16="http://schemas.microsoft.com/office/drawing/2014/main" id="{99D633EA-37D0-5A41-A2AC-358F09307B7C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9;p26">
              <a:extLst>
                <a:ext uri="{FF2B5EF4-FFF2-40B4-BE49-F238E27FC236}">
                  <a16:creationId xmlns:a16="http://schemas.microsoft.com/office/drawing/2014/main" id="{4EF9B713-38E3-3F4A-B3E6-FD4C0040EBD0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0;p26">
              <a:extLst>
                <a:ext uri="{FF2B5EF4-FFF2-40B4-BE49-F238E27FC236}">
                  <a16:creationId xmlns:a16="http://schemas.microsoft.com/office/drawing/2014/main" id="{D3848F93-5076-0E45-ADFE-E855CD080E22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;p26">
              <a:extLst>
                <a:ext uri="{FF2B5EF4-FFF2-40B4-BE49-F238E27FC236}">
                  <a16:creationId xmlns:a16="http://schemas.microsoft.com/office/drawing/2014/main" id="{27632D55-5F66-324A-A49F-018BCC93194A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2;p26">
              <a:extLst>
                <a:ext uri="{FF2B5EF4-FFF2-40B4-BE49-F238E27FC236}">
                  <a16:creationId xmlns:a16="http://schemas.microsoft.com/office/drawing/2014/main" id="{AAD504E1-CFE0-EB44-9F06-A75DB401E5D3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3;p26">
              <a:extLst>
                <a:ext uri="{FF2B5EF4-FFF2-40B4-BE49-F238E27FC236}">
                  <a16:creationId xmlns:a16="http://schemas.microsoft.com/office/drawing/2014/main" id="{F7532679-906D-FB46-9370-8D893C99970E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4;p26">
              <a:extLst>
                <a:ext uri="{FF2B5EF4-FFF2-40B4-BE49-F238E27FC236}">
                  <a16:creationId xmlns:a16="http://schemas.microsoft.com/office/drawing/2014/main" id="{699B0E5E-9603-8F47-A14D-88E0F6AC6A48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5;p26">
              <a:extLst>
                <a:ext uri="{FF2B5EF4-FFF2-40B4-BE49-F238E27FC236}">
                  <a16:creationId xmlns:a16="http://schemas.microsoft.com/office/drawing/2014/main" id="{01C937C8-1323-A142-BFD1-CC2FAA7023BA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6;p26">
              <a:extLst>
                <a:ext uri="{FF2B5EF4-FFF2-40B4-BE49-F238E27FC236}">
                  <a16:creationId xmlns:a16="http://schemas.microsoft.com/office/drawing/2014/main" id="{339608FF-8081-8E4F-AC09-6E5C1336D1EC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7;p26">
              <a:extLst>
                <a:ext uri="{FF2B5EF4-FFF2-40B4-BE49-F238E27FC236}">
                  <a16:creationId xmlns:a16="http://schemas.microsoft.com/office/drawing/2014/main" id="{2217EE77-3E72-434A-A404-ECB164E86F02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8;p26">
              <a:extLst>
                <a:ext uri="{FF2B5EF4-FFF2-40B4-BE49-F238E27FC236}">
                  <a16:creationId xmlns:a16="http://schemas.microsoft.com/office/drawing/2014/main" id="{96791279-DCA9-A849-9F3D-42889FFA1901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9;p26">
              <a:extLst>
                <a:ext uri="{FF2B5EF4-FFF2-40B4-BE49-F238E27FC236}">
                  <a16:creationId xmlns:a16="http://schemas.microsoft.com/office/drawing/2014/main" id="{D3A551F8-95CD-424D-993D-F56BC6F02AAA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0;p26">
              <a:extLst>
                <a:ext uri="{FF2B5EF4-FFF2-40B4-BE49-F238E27FC236}">
                  <a16:creationId xmlns:a16="http://schemas.microsoft.com/office/drawing/2014/main" id="{BF256F4A-9ED2-7E4A-ABC2-6FAA33DA2794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1;p26">
              <a:extLst>
                <a:ext uri="{FF2B5EF4-FFF2-40B4-BE49-F238E27FC236}">
                  <a16:creationId xmlns:a16="http://schemas.microsoft.com/office/drawing/2014/main" id="{A98339A1-B13E-BC44-9985-F94EDCEE19A2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2;p26">
              <a:extLst>
                <a:ext uri="{FF2B5EF4-FFF2-40B4-BE49-F238E27FC236}">
                  <a16:creationId xmlns:a16="http://schemas.microsoft.com/office/drawing/2014/main" id="{718797FD-0481-3642-B215-ADD1B23D1B95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3;p26">
              <a:extLst>
                <a:ext uri="{FF2B5EF4-FFF2-40B4-BE49-F238E27FC236}">
                  <a16:creationId xmlns:a16="http://schemas.microsoft.com/office/drawing/2014/main" id="{0151F755-A7A9-3947-BFC4-903F166E604F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4;p26">
              <a:extLst>
                <a:ext uri="{FF2B5EF4-FFF2-40B4-BE49-F238E27FC236}">
                  <a16:creationId xmlns:a16="http://schemas.microsoft.com/office/drawing/2014/main" id="{90D7DF9E-E67C-FD4F-AB0F-8BB702368F25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5;p26">
              <a:extLst>
                <a:ext uri="{FF2B5EF4-FFF2-40B4-BE49-F238E27FC236}">
                  <a16:creationId xmlns:a16="http://schemas.microsoft.com/office/drawing/2014/main" id="{68CC578B-AC35-F143-9803-6890A0BE2D9C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6;p26">
              <a:extLst>
                <a:ext uri="{FF2B5EF4-FFF2-40B4-BE49-F238E27FC236}">
                  <a16:creationId xmlns:a16="http://schemas.microsoft.com/office/drawing/2014/main" id="{D1928652-FB80-2E42-8195-FB1C85FD2941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7;p26">
              <a:extLst>
                <a:ext uri="{FF2B5EF4-FFF2-40B4-BE49-F238E27FC236}">
                  <a16:creationId xmlns:a16="http://schemas.microsoft.com/office/drawing/2014/main" id="{A4248571-E07C-174B-BF03-1B9AC46AE0FC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58;p26">
              <a:extLst>
                <a:ext uri="{FF2B5EF4-FFF2-40B4-BE49-F238E27FC236}">
                  <a16:creationId xmlns:a16="http://schemas.microsoft.com/office/drawing/2014/main" id="{5EC429F9-C62E-654A-AC15-F11981A13894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59;p26">
              <a:extLst>
                <a:ext uri="{FF2B5EF4-FFF2-40B4-BE49-F238E27FC236}">
                  <a16:creationId xmlns:a16="http://schemas.microsoft.com/office/drawing/2014/main" id="{2279FAEE-0477-BA4A-BD11-7787309222B8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0;p26">
              <a:extLst>
                <a:ext uri="{FF2B5EF4-FFF2-40B4-BE49-F238E27FC236}">
                  <a16:creationId xmlns:a16="http://schemas.microsoft.com/office/drawing/2014/main" id="{0C1CAE25-321B-FD4A-93CD-D6771732994E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1;p26">
              <a:extLst>
                <a:ext uri="{FF2B5EF4-FFF2-40B4-BE49-F238E27FC236}">
                  <a16:creationId xmlns:a16="http://schemas.microsoft.com/office/drawing/2014/main" id="{1DF43034-3BAC-DE44-A06D-40140855F1C5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2;p26">
              <a:extLst>
                <a:ext uri="{FF2B5EF4-FFF2-40B4-BE49-F238E27FC236}">
                  <a16:creationId xmlns:a16="http://schemas.microsoft.com/office/drawing/2014/main" id="{DCEABA5F-3E6B-F644-A039-EB6B5411EBFF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3;p26">
              <a:extLst>
                <a:ext uri="{FF2B5EF4-FFF2-40B4-BE49-F238E27FC236}">
                  <a16:creationId xmlns:a16="http://schemas.microsoft.com/office/drawing/2014/main" id="{D2BF65CC-FCD5-E342-B92B-51C48E11D971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4;p26">
              <a:extLst>
                <a:ext uri="{FF2B5EF4-FFF2-40B4-BE49-F238E27FC236}">
                  <a16:creationId xmlns:a16="http://schemas.microsoft.com/office/drawing/2014/main" id="{F215E17F-C401-9544-B9DB-7564EA5A305D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5;p26">
              <a:extLst>
                <a:ext uri="{FF2B5EF4-FFF2-40B4-BE49-F238E27FC236}">
                  <a16:creationId xmlns:a16="http://schemas.microsoft.com/office/drawing/2014/main" id="{43B7D2E9-5F1D-3846-8D15-C04269A45A90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6;p26">
              <a:extLst>
                <a:ext uri="{FF2B5EF4-FFF2-40B4-BE49-F238E27FC236}">
                  <a16:creationId xmlns:a16="http://schemas.microsoft.com/office/drawing/2014/main" id="{2B49C8C6-265A-624C-A2BE-422F2612C8D4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7;p26">
              <a:extLst>
                <a:ext uri="{FF2B5EF4-FFF2-40B4-BE49-F238E27FC236}">
                  <a16:creationId xmlns:a16="http://schemas.microsoft.com/office/drawing/2014/main" id="{30D15853-8270-2D46-850A-93FFC6AF4DA8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68;p26">
              <a:extLst>
                <a:ext uri="{FF2B5EF4-FFF2-40B4-BE49-F238E27FC236}">
                  <a16:creationId xmlns:a16="http://schemas.microsoft.com/office/drawing/2014/main" id="{A4B68090-4E65-7D47-ADA3-B65BC7A1A610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69;p26">
              <a:extLst>
                <a:ext uri="{FF2B5EF4-FFF2-40B4-BE49-F238E27FC236}">
                  <a16:creationId xmlns:a16="http://schemas.microsoft.com/office/drawing/2014/main" id="{C0875426-FAE2-6049-9239-29E47BF98522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0;p26">
              <a:extLst>
                <a:ext uri="{FF2B5EF4-FFF2-40B4-BE49-F238E27FC236}">
                  <a16:creationId xmlns:a16="http://schemas.microsoft.com/office/drawing/2014/main" id="{5D641D63-CFCF-BA42-A936-2476639CDF57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1;p26">
              <a:extLst>
                <a:ext uri="{FF2B5EF4-FFF2-40B4-BE49-F238E27FC236}">
                  <a16:creationId xmlns:a16="http://schemas.microsoft.com/office/drawing/2014/main" id="{E1729227-C522-FE4B-AD9E-77A350BA443D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2;p26">
              <a:extLst>
                <a:ext uri="{FF2B5EF4-FFF2-40B4-BE49-F238E27FC236}">
                  <a16:creationId xmlns:a16="http://schemas.microsoft.com/office/drawing/2014/main" id="{0F8AED65-44D8-CB4E-B576-FB35B791F2B9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3;p26">
              <a:extLst>
                <a:ext uri="{FF2B5EF4-FFF2-40B4-BE49-F238E27FC236}">
                  <a16:creationId xmlns:a16="http://schemas.microsoft.com/office/drawing/2014/main" id="{1BFCBCEC-6285-864B-BC1D-5FE1FDF52A18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4;p26">
              <a:extLst>
                <a:ext uri="{FF2B5EF4-FFF2-40B4-BE49-F238E27FC236}">
                  <a16:creationId xmlns:a16="http://schemas.microsoft.com/office/drawing/2014/main" id="{F5BF000B-10D7-7A47-BBE4-36ED35F79587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5;p26">
              <a:extLst>
                <a:ext uri="{FF2B5EF4-FFF2-40B4-BE49-F238E27FC236}">
                  <a16:creationId xmlns:a16="http://schemas.microsoft.com/office/drawing/2014/main" id="{65FC5B06-66D9-5249-BB6A-17609C452E32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6;p26">
              <a:extLst>
                <a:ext uri="{FF2B5EF4-FFF2-40B4-BE49-F238E27FC236}">
                  <a16:creationId xmlns:a16="http://schemas.microsoft.com/office/drawing/2014/main" id="{9D3D6243-6205-2049-88B2-A61D1729F449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7;p26">
              <a:extLst>
                <a:ext uri="{FF2B5EF4-FFF2-40B4-BE49-F238E27FC236}">
                  <a16:creationId xmlns:a16="http://schemas.microsoft.com/office/drawing/2014/main" id="{DC1CF43F-7E3D-F648-A16A-A30648CD6318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78;p26">
              <a:extLst>
                <a:ext uri="{FF2B5EF4-FFF2-40B4-BE49-F238E27FC236}">
                  <a16:creationId xmlns:a16="http://schemas.microsoft.com/office/drawing/2014/main" id="{7ACF1C51-BB91-1E40-A37B-9C30D2E8D369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79;p26">
              <a:extLst>
                <a:ext uri="{FF2B5EF4-FFF2-40B4-BE49-F238E27FC236}">
                  <a16:creationId xmlns:a16="http://schemas.microsoft.com/office/drawing/2014/main" id="{CCE04868-7D9F-7045-AA66-FEADD4CD6348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80;p26">
              <a:extLst>
                <a:ext uri="{FF2B5EF4-FFF2-40B4-BE49-F238E27FC236}">
                  <a16:creationId xmlns:a16="http://schemas.microsoft.com/office/drawing/2014/main" id="{3B60B19A-EC7D-CF42-8BAC-31B83176F070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1;p26">
              <a:extLst>
                <a:ext uri="{FF2B5EF4-FFF2-40B4-BE49-F238E27FC236}">
                  <a16:creationId xmlns:a16="http://schemas.microsoft.com/office/drawing/2014/main" id="{410678DC-1180-FE41-BCA6-BD0B29AAED03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2;p26">
              <a:extLst>
                <a:ext uri="{FF2B5EF4-FFF2-40B4-BE49-F238E27FC236}">
                  <a16:creationId xmlns:a16="http://schemas.microsoft.com/office/drawing/2014/main" id="{D6EC8D94-6FDD-B54A-9F24-85A640079E7D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3;p26">
              <a:extLst>
                <a:ext uri="{FF2B5EF4-FFF2-40B4-BE49-F238E27FC236}">
                  <a16:creationId xmlns:a16="http://schemas.microsoft.com/office/drawing/2014/main" id="{E298F861-2C0B-CC41-AE37-ABA83B27F1D3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4;p26">
              <a:extLst>
                <a:ext uri="{FF2B5EF4-FFF2-40B4-BE49-F238E27FC236}">
                  <a16:creationId xmlns:a16="http://schemas.microsoft.com/office/drawing/2014/main" id="{9946DDD5-B2CF-D94B-AB18-7EC696529213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5;p26">
              <a:extLst>
                <a:ext uri="{FF2B5EF4-FFF2-40B4-BE49-F238E27FC236}">
                  <a16:creationId xmlns:a16="http://schemas.microsoft.com/office/drawing/2014/main" id="{38C7EA16-DA1F-B84D-AF11-A31322AD22BE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6;p26">
              <a:extLst>
                <a:ext uri="{FF2B5EF4-FFF2-40B4-BE49-F238E27FC236}">
                  <a16:creationId xmlns:a16="http://schemas.microsoft.com/office/drawing/2014/main" id="{9B2D5D85-2807-4449-9601-64BD4E57F08F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7;p26">
              <a:extLst>
                <a:ext uri="{FF2B5EF4-FFF2-40B4-BE49-F238E27FC236}">
                  <a16:creationId xmlns:a16="http://schemas.microsoft.com/office/drawing/2014/main" id="{C3905D9B-F40E-E54E-B7B3-BE14FD758AC0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388;p26">
              <a:extLst>
                <a:ext uri="{FF2B5EF4-FFF2-40B4-BE49-F238E27FC236}">
                  <a16:creationId xmlns:a16="http://schemas.microsoft.com/office/drawing/2014/main" id="{B08DEB07-4EE9-0C46-8DE8-49245EE48A5F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9;p26">
              <a:extLst>
                <a:ext uri="{FF2B5EF4-FFF2-40B4-BE49-F238E27FC236}">
                  <a16:creationId xmlns:a16="http://schemas.microsoft.com/office/drawing/2014/main" id="{3FAA1BB0-4E32-E84A-8788-1C2AD0B6333A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90;p26">
              <a:extLst>
                <a:ext uri="{FF2B5EF4-FFF2-40B4-BE49-F238E27FC236}">
                  <a16:creationId xmlns:a16="http://schemas.microsoft.com/office/drawing/2014/main" id="{CC5CBA27-795B-EE47-97E6-95693181F6F8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91;p26">
              <a:extLst>
                <a:ext uri="{FF2B5EF4-FFF2-40B4-BE49-F238E27FC236}">
                  <a16:creationId xmlns:a16="http://schemas.microsoft.com/office/drawing/2014/main" id="{8B3A25AE-76A3-8645-9AC0-4D69C948CE8F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92;p26">
              <a:extLst>
                <a:ext uri="{FF2B5EF4-FFF2-40B4-BE49-F238E27FC236}">
                  <a16:creationId xmlns:a16="http://schemas.microsoft.com/office/drawing/2014/main" id="{3A902C1A-14F9-E74B-9675-7558A66B7A3B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93;p26">
              <a:extLst>
                <a:ext uri="{FF2B5EF4-FFF2-40B4-BE49-F238E27FC236}">
                  <a16:creationId xmlns:a16="http://schemas.microsoft.com/office/drawing/2014/main" id="{961E9637-E704-A941-A0CB-78E34720C7C3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94;p26">
              <a:extLst>
                <a:ext uri="{FF2B5EF4-FFF2-40B4-BE49-F238E27FC236}">
                  <a16:creationId xmlns:a16="http://schemas.microsoft.com/office/drawing/2014/main" id="{0F422BC3-564F-924E-8ADD-D6250161C3CE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95;p26">
              <a:extLst>
                <a:ext uri="{FF2B5EF4-FFF2-40B4-BE49-F238E27FC236}">
                  <a16:creationId xmlns:a16="http://schemas.microsoft.com/office/drawing/2014/main" id="{A79A87D6-E05A-A141-896F-E23D743C9833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96;p26">
              <a:extLst>
                <a:ext uri="{FF2B5EF4-FFF2-40B4-BE49-F238E27FC236}">
                  <a16:creationId xmlns:a16="http://schemas.microsoft.com/office/drawing/2014/main" id="{B3C44456-E11F-BF47-98A9-61E82983DFC6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97;p26">
              <a:extLst>
                <a:ext uri="{FF2B5EF4-FFF2-40B4-BE49-F238E27FC236}">
                  <a16:creationId xmlns:a16="http://schemas.microsoft.com/office/drawing/2014/main" id="{0632C627-F1AB-EB4C-9BA8-5FEA1DA29B0F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98;p26">
              <a:extLst>
                <a:ext uri="{FF2B5EF4-FFF2-40B4-BE49-F238E27FC236}">
                  <a16:creationId xmlns:a16="http://schemas.microsoft.com/office/drawing/2014/main" id="{6FB68BF7-7139-A148-B808-FCB0CE97AE94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99;p26">
              <a:extLst>
                <a:ext uri="{FF2B5EF4-FFF2-40B4-BE49-F238E27FC236}">
                  <a16:creationId xmlns:a16="http://schemas.microsoft.com/office/drawing/2014/main" id="{67AD9D57-5577-2A40-B454-781BB0D11BB3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0;p26">
              <a:extLst>
                <a:ext uri="{FF2B5EF4-FFF2-40B4-BE49-F238E27FC236}">
                  <a16:creationId xmlns:a16="http://schemas.microsoft.com/office/drawing/2014/main" id="{6D45B3D3-7993-FE40-83E1-6962722D43E9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1;p26">
              <a:extLst>
                <a:ext uri="{FF2B5EF4-FFF2-40B4-BE49-F238E27FC236}">
                  <a16:creationId xmlns:a16="http://schemas.microsoft.com/office/drawing/2014/main" id="{3633464D-EEB3-AA4A-BE54-1B5E33938803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02;p26">
              <a:extLst>
                <a:ext uri="{FF2B5EF4-FFF2-40B4-BE49-F238E27FC236}">
                  <a16:creationId xmlns:a16="http://schemas.microsoft.com/office/drawing/2014/main" id="{2DF4CC3E-9782-624D-AC85-031247E0D357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958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7FE46D-56EA-F04E-948B-FF37A120A158}"/>
              </a:ext>
            </a:extLst>
          </p:cNvPr>
          <p:cNvSpPr/>
          <p:nvPr/>
        </p:nvSpPr>
        <p:spPr>
          <a:xfrm>
            <a:off x="6423102" y="-31017"/>
            <a:ext cx="5768898" cy="6889017"/>
          </a:xfrm>
          <a:prstGeom prst="rect">
            <a:avLst/>
          </a:prstGeom>
          <a:solidFill>
            <a:srgbClr val="69DB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529F8B-0B3F-B04F-A776-867DDC870105}"/>
              </a:ext>
            </a:extLst>
          </p:cNvPr>
          <p:cNvSpPr/>
          <p:nvPr/>
        </p:nvSpPr>
        <p:spPr>
          <a:xfrm>
            <a:off x="6930047" y="2968261"/>
            <a:ext cx="690977" cy="690977"/>
          </a:xfrm>
          <a:prstGeom prst="ellipse">
            <a:avLst/>
          </a:prstGeom>
          <a:solidFill>
            <a:srgbClr val="69DBB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490CAC-511B-DB4D-A98E-52FE821F8676}"/>
              </a:ext>
            </a:extLst>
          </p:cNvPr>
          <p:cNvSpPr/>
          <p:nvPr/>
        </p:nvSpPr>
        <p:spPr>
          <a:xfrm>
            <a:off x="7986451" y="4326799"/>
            <a:ext cx="690977" cy="690977"/>
          </a:xfrm>
          <a:prstGeom prst="ellipse">
            <a:avLst/>
          </a:prstGeom>
          <a:solidFill>
            <a:srgbClr val="69DBB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86A94-E505-694C-B6D5-D3CF5599C103}"/>
              </a:ext>
            </a:extLst>
          </p:cNvPr>
          <p:cNvSpPr/>
          <p:nvPr/>
        </p:nvSpPr>
        <p:spPr>
          <a:xfrm>
            <a:off x="7710941" y="3132221"/>
            <a:ext cx="36756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SA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King Khalid University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59900-D68E-704E-8120-947EBD5BA7F2}"/>
              </a:ext>
            </a:extLst>
          </p:cNvPr>
          <p:cNvSpPr/>
          <p:nvPr/>
        </p:nvSpPr>
        <p:spPr>
          <a:xfrm>
            <a:off x="8832091" y="4441454"/>
            <a:ext cx="165179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SA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824 records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8E5CD-F809-2B42-859A-8E0FB861F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42"/>
          <a:stretch/>
        </p:blipFill>
        <p:spPr>
          <a:xfrm>
            <a:off x="1210725" y="805818"/>
            <a:ext cx="3749417" cy="2788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596AD-771E-324E-81A4-B8C6D070E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10" y="4175742"/>
            <a:ext cx="3208107" cy="18764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AC7B97-72FC-B94C-A35F-E54D54E63CAE}"/>
              </a:ext>
            </a:extLst>
          </p:cNvPr>
          <p:cNvSpPr/>
          <p:nvPr/>
        </p:nvSpPr>
        <p:spPr>
          <a:xfrm>
            <a:off x="7120441" y="302341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1E59B-3C94-F345-8D34-8B5B725D107F}"/>
              </a:ext>
            </a:extLst>
          </p:cNvPr>
          <p:cNvSpPr/>
          <p:nvPr/>
        </p:nvSpPr>
        <p:spPr>
          <a:xfrm>
            <a:off x="8153813" y="4410676"/>
            <a:ext cx="36740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D60DB-CCD7-EC49-B878-3030365EA606}"/>
              </a:ext>
            </a:extLst>
          </p:cNvPr>
          <p:cNvSpPr/>
          <p:nvPr/>
        </p:nvSpPr>
        <p:spPr>
          <a:xfrm>
            <a:off x="5890196" y="209209"/>
            <a:ext cx="1981200" cy="174567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E085B6-7E79-2242-82DC-D9C9B4E9B5B2}"/>
              </a:ext>
            </a:extLst>
          </p:cNvPr>
          <p:cNvSpPr/>
          <p:nvPr/>
        </p:nvSpPr>
        <p:spPr>
          <a:xfrm>
            <a:off x="8404302" y="637294"/>
            <a:ext cx="5040122" cy="9494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9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Dataset</a:t>
            </a:r>
            <a:endParaRPr lang="en-SA" sz="80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DE46DE-D9D8-DE44-9AA3-1AD0EBE1C326}"/>
              </a:ext>
            </a:extLst>
          </p:cNvPr>
          <p:cNvSpPr/>
          <p:nvPr/>
        </p:nvSpPr>
        <p:spPr>
          <a:xfrm>
            <a:off x="7376489" y="1473771"/>
            <a:ext cx="784204" cy="69097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grpSp>
        <p:nvGrpSpPr>
          <p:cNvPr id="14" name="Google Shape;196;p26">
            <a:extLst>
              <a:ext uri="{FF2B5EF4-FFF2-40B4-BE49-F238E27FC236}">
                <a16:creationId xmlns:a16="http://schemas.microsoft.com/office/drawing/2014/main" id="{8B33FB5B-AED7-684B-8157-0BF5BDCDE836}"/>
              </a:ext>
            </a:extLst>
          </p:cNvPr>
          <p:cNvGrpSpPr/>
          <p:nvPr/>
        </p:nvGrpSpPr>
        <p:grpSpPr>
          <a:xfrm>
            <a:off x="10369694" y="805818"/>
            <a:ext cx="1155357" cy="1167277"/>
            <a:chOff x="6117656" y="2752309"/>
            <a:chExt cx="1407691" cy="1286147"/>
          </a:xfrm>
        </p:grpSpPr>
        <p:sp>
          <p:nvSpPr>
            <p:cNvPr id="16" name="Google Shape;197;p26">
              <a:extLst>
                <a:ext uri="{FF2B5EF4-FFF2-40B4-BE49-F238E27FC236}">
                  <a16:creationId xmlns:a16="http://schemas.microsoft.com/office/drawing/2014/main" id="{2881E459-4F62-D243-8AA7-99BB9ADA68D9}"/>
                </a:ext>
              </a:extLst>
            </p:cNvPr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8;p26">
              <a:extLst>
                <a:ext uri="{FF2B5EF4-FFF2-40B4-BE49-F238E27FC236}">
                  <a16:creationId xmlns:a16="http://schemas.microsoft.com/office/drawing/2014/main" id="{AB3137B3-22AF-1E41-AF23-C119FAFD431D}"/>
                </a:ext>
              </a:extLst>
            </p:cNvPr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;p26">
              <a:extLst>
                <a:ext uri="{FF2B5EF4-FFF2-40B4-BE49-F238E27FC236}">
                  <a16:creationId xmlns:a16="http://schemas.microsoft.com/office/drawing/2014/main" id="{6646E8CD-D0EC-2046-8856-3BC4287901F2}"/>
                </a:ext>
              </a:extLst>
            </p:cNvPr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0;p26">
              <a:extLst>
                <a:ext uri="{FF2B5EF4-FFF2-40B4-BE49-F238E27FC236}">
                  <a16:creationId xmlns:a16="http://schemas.microsoft.com/office/drawing/2014/main" id="{76422410-CCD4-D848-92D0-D189E639AC12}"/>
                </a:ext>
              </a:extLst>
            </p:cNvPr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1;p26">
              <a:extLst>
                <a:ext uri="{FF2B5EF4-FFF2-40B4-BE49-F238E27FC236}">
                  <a16:creationId xmlns:a16="http://schemas.microsoft.com/office/drawing/2014/main" id="{8DFB8A05-CACB-6247-8F85-0BB712690E0A}"/>
                </a:ext>
              </a:extLst>
            </p:cNvPr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2;p26">
              <a:extLst>
                <a:ext uri="{FF2B5EF4-FFF2-40B4-BE49-F238E27FC236}">
                  <a16:creationId xmlns:a16="http://schemas.microsoft.com/office/drawing/2014/main" id="{CF205DC7-3032-0744-A273-CFC20F2BE1D3}"/>
                </a:ext>
              </a:extLst>
            </p:cNvPr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;p26">
              <a:extLst>
                <a:ext uri="{FF2B5EF4-FFF2-40B4-BE49-F238E27FC236}">
                  <a16:creationId xmlns:a16="http://schemas.microsoft.com/office/drawing/2014/main" id="{94AADDBD-ECF9-EE43-853C-9EAEEA5A50F1}"/>
                </a:ext>
              </a:extLst>
            </p:cNvPr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4;p26">
              <a:extLst>
                <a:ext uri="{FF2B5EF4-FFF2-40B4-BE49-F238E27FC236}">
                  <a16:creationId xmlns:a16="http://schemas.microsoft.com/office/drawing/2014/main" id="{1D543BC9-9FF9-A94F-B285-75A0D28E1314}"/>
                </a:ext>
              </a:extLst>
            </p:cNvPr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5;p26">
              <a:extLst>
                <a:ext uri="{FF2B5EF4-FFF2-40B4-BE49-F238E27FC236}">
                  <a16:creationId xmlns:a16="http://schemas.microsoft.com/office/drawing/2014/main" id="{AB68B721-53AD-F74E-B9AD-5AA6698DA7EA}"/>
                </a:ext>
              </a:extLst>
            </p:cNvPr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6;p26">
              <a:extLst>
                <a:ext uri="{FF2B5EF4-FFF2-40B4-BE49-F238E27FC236}">
                  <a16:creationId xmlns:a16="http://schemas.microsoft.com/office/drawing/2014/main" id="{CDA0C60B-7EE7-7842-994D-646F7B925073}"/>
                </a:ext>
              </a:extLst>
            </p:cNvPr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7;p26">
              <a:extLst>
                <a:ext uri="{FF2B5EF4-FFF2-40B4-BE49-F238E27FC236}">
                  <a16:creationId xmlns:a16="http://schemas.microsoft.com/office/drawing/2014/main" id="{1E920527-3CCF-734A-B188-9AEAF918FF54}"/>
                </a:ext>
              </a:extLst>
            </p:cNvPr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8;p26">
              <a:extLst>
                <a:ext uri="{FF2B5EF4-FFF2-40B4-BE49-F238E27FC236}">
                  <a16:creationId xmlns:a16="http://schemas.microsoft.com/office/drawing/2014/main" id="{711950A7-4D6D-D24D-A20A-C237478FBAD7}"/>
                </a:ext>
              </a:extLst>
            </p:cNvPr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9;p26">
              <a:extLst>
                <a:ext uri="{FF2B5EF4-FFF2-40B4-BE49-F238E27FC236}">
                  <a16:creationId xmlns:a16="http://schemas.microsoft.com/office/drawing/2014/main" id="{39AB56A0-066C-DC47-9DD8-7369853A1E08}"/>
                </a:ext>
              </a:extLst>
            </p:cNvPr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448D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10;p26">
              <a:extLst>
                <a:ext uri="{FF2B5EF4-FFF2-40B4-BE49-F238E27FC236}">
                  <a16:creationId xmlns:a16="http://schemas.microsoft.com/office/drawing/2014/main" id="{9D77E376-7F1F-1E44-A438-8CFDEA6F0394}"/>
                </a:ext>
              </a:extLst>
            </p:cNvPr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;p26">
              <a:extLst>
                <a:ext uri="{FF2B5EF4-FFF2-40B4-BE49-F238E27FC236}">
                  <a16:creationId xmlns:a16="http://schemas.microsoft.com/office/drawing/2014/main" id="{8DE8AF43-2405-2245-93F9-0D8BB8DFAFBA}"/>
                </a:ext>
              </a:extLst>
            </p:cNvPr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;p26">
              <a:extLst>
                <a:ext uri="{FF2B5EF4-FFF2-40B4-BE49-F238E27FC236}">
                  <a16:creationId xmlns:a16="http://schemas.microsoft.com/office/drawing/2014/main" id="{A9F6655C-6699-8D4E-B2A2-5A0323739EEB}"/>
                </a:ext>
              </a:extLst>
            </p:cNvPr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3;p26">
              <a:extLst>
                <a:ext uri="{FF2B5EF4-FFF2-40B4-BE49-F238E27FC236}">
                  <a16:creationId xmlns:a16="http://schemas.microsoft.com/office/drawing/2014/main" id="{F289B2B3-349C-CE4F-BC2C-0C7AD15B941E}"/>
                </a:ext>
              </a:extLst>
            </p:cNvPr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4;p26">
              <a:extLst>
                <a:ext uri="{FF2B5EF4-FFF2-40B4-BE49-F238E27FC236}">
                  <a16:creationId xmlns:a16="http://schemas.microsoft.com/office/drawing/2014/main" id="{0B5B4E63-5535-D842-8042-E536FE5F78C4}"/>
                </a:ext>
              </a:extLst>
            </p:cNvPr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252;p26">
            <a:extLst>
              <a:ext uri="{FF2B5EF4-FFF2-40B4-BE49-F238E27FC236}">
                <a16:creationId xmlns:a16="http://schemas.microsoft.com/office/drawing/2014/main" id="{E7D02429-D846-F247-9F8F-7E867C3F791E}"/>
              </a:ext>
            </a:extLst>
          </p:cNvPr>
          <p:cNvGrpSpPr/>
          <p:nvPr/>
        </p:nvGrpSpPr>
        <p:grpSpPr>
          <a:xfrm flipH="1">
            <a:off x="10567288" y="1967790"/>
            <a:ext cx="2426910" cy="4894078"/>
            <a:chOff x="-823767" y="1667843"/>
            <a:chExt cx="1580203" cy="2881743"/>
          </a:xfrm>
        </p:grpSpPr>
        <p:sp>
          <p:nvSpPr>
            <p:cNvPr id="42" name="Google Shape;253;p26">
              <a:extLst>
                <a:ext uri="{FF2B5EF4-FFF2-40B4-BE49-F238E27FC236}">
                  <a16:creationId xmlns:a16="http://schemas.microsoft.com/office/drawing/2014/main" id="{A48CEDF2-6AD0-F24C-B7A7-BB4CACE62F28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;p26">
              <a:extLst>
                <a:ext uri="{FF2B5EF4-FFF2-40B4-BE49-F238E27FC236}">
                  <a16:creationId xmlns:a16="http://schemas.microsoft.com/office/drawing/2014/main" id="{32DF8161-8A97-EB4D-A35F-92443FC4780C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5;p26">
              <a:extLst>
                <a:ext uri="{FF2B5EF4-FFF2-40B4-BE49-F238E27FC236}">
                  <a16:creationId xmlns:a16="http://schemas.microsoft.com/office/drawing/2014/main" id="{FF738B23-3AFE-8B4B-BA0A-A57F391D77A9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6;p26">
              <a:extLst>
                <a:ext uri="{FF2B5EF4-FFF2-40B4-BE49-F238E27FC236}">
                  <a16:creationId xmlns:a16="http://schemas.microsoft.com/office/drawing/2014/main" id="{B482AC51-111A-FF43-BED7-5DCD2A4ABC97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7;p26">
              <a:extLst>
                <a:ext uri="{FF2B5EF4-FFF2-40B4-BE49-F238E27FC236}">
                  <a16:creationId xmlns:a16="http://schemas.microsoft.com/office/drawing/2014/main" id="{838B01DA-DBC5-164F-94EF-F837044653CA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8;p26">
              <a:extLst>
                <a:ext uri="{FF2B5EF4-FFF2-40B4-BE49-F238E27FC236}">
                  <a16:creationId xmlns:a16="http://schemas.microsoft.com/office/drawing/2014/main" id="{0E089590-2BDB-CC46-86CD-11DAF41EFCDF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9;p26">
              <a:extLst>
                <a:ext uri="{FF2B5EF4-FFF2-40B4-BE49-F238E27FC236}">
                  <a16:creationId xmlns:a16="http://schemas.microsoft.com/office/drawing/2014/main" id="{18DC2BB0-5A6D-B84B-AF36-B4C7647B280E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0;p26">
              <a:extLst>
                <a:ext uri="{FF2B5EF4-FFF2-40B4-BE49-F238E27FC236}">
                  <a16:creationId xmlns:a16="http://schemas.microsoft.com/office/drawing/2014/main" id="{E3339D61-E548-834B-BC4D-6AFFA452147A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1;p26">
              <a:extLst>
                <a:ext uri="{FF2B5EF4-FFF2-40B4-BE49-F238E27FC236}">
                  <a16:creationId xmlns:a16="http://schemas.microsoft.com/office/drawing/2014/main" id="{C772D686-9461-7240-9761-5F527D528070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2;p26">
              <a:extLst>
                <a:ext uri="{FF2B5EF4-FFF2-40B4-BE49-F238E27FC236}">
                  <a16:creationId xmlns:a16="http://schemas.microsoft.com/office/drawing/2014/main" id="{0014740E-3199-3E40-A515-A67EAA246961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3;p26">
              <a:extLst>
                <a:ext uri="{FF2B5EF4-FFF2-40B4-BE49-F238E27FC236}">
                  <a16:creationId xmlns:a16="http://schemas.microsoft.com/office/drawing/2014/main" id="{9E790B95-E897-CE4C-97B9-009D1ADCE907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4;p26">
              <a:extLst>
                <a:ext uri="{FF2B5EF4-FFF2-40B4-BE49-F238E27FC236}">
                  <a16:creationId xmlns:a16="http://schemas.microsoft.com/office/drawing/2014/main" id="{E3AB99E0-DAD6-0348-A554-4E93ACF7626A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5;p26">
              <a:extLst>
                <a:ext uri="{FF2B5EF4-FFF2-40B4-BE49-F238E27FC236}">
                  <a16:creationId xmlns:a16="http://schemas.microsoft.com/office/drawing/2014/main" id="{08BA7F53-5DE2-3A4A-8F15-FBE9BD333D09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6;p26">
              <a:extLst>
                <a:ext uri="{FF2B5EF4-FFF2-40B4-BE49-F238E27FC236}">
                  <a16:creationId xmlns:a16="http://schemas.microsoft.com/office/drawing/2014/main" id="{C7C1D5F2-EE8A-D24E-8F93-8B4558FBC9D5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7;p26">
              <a:extLst>
                <a:ext uri="{FF2B5EF4-FFF2-40B4-BE49-F238E27FC236}">
                  <a16:creationId xmlns:a16="http://schemas.microsoft.com/office/drawing/2014/main" id="{7EDA11C2-01E2-684C-9CE4-DA7A154E5277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8;p26">
              <a:extLst>
                <a:ext uri="{FF2B5EF4-FFF2-40B4-BE49-F238E27FC236}">
                  <a16:creationId xmlns:a16="http://schemas.microsoft.com/office/drawing/2014/main" id="{B2491696-6062-234E-8178-CC8C42E7B80E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9;p26">
              <a:extLst>
                <a:ext uri="{FF2B5EF4-FFF2-40B4-BE49-F238E27FC236}">
                  <a16:creationId xmlns:a16="http://schemas.microsoft.com/office/drawing/2014/main" id="{8C8E371F-3078-7E41-B0A3-1113AD33AA0F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0;p26">
              <a:extLst>
                <a:ext uri="{FF2B5EF4-FFF2-40B4-BE49-F238E27FC236}">
                  <a16:creationId xmlns:a16="http://schemas.microsoft.com/office/drawing/2014/main" id="{D42605A2-0B69-EB4F-8594-1490B8A7B4CB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1;p26">
              <a:extLst>
                <a:ext uri="{FF2B5EF4-FFF2-40B4-BE49-F238E27FC236}">
                  <a16:creationId xmlns:a16="http://schemas.microsoft.com/office/drawing/2014/main" id="{B3F1F7EE-6555-B04C-8BF1-1F643B66B3C7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2;p26">
              <a:extLst>
                <a:ext uri="{FF2B5EF4-FFF2-40B4-BE49-F238E27FC236}">
                  <a16:creationId xmlns:a16="http://schemas.microsoft.com/office/drawing/2014/main" id="{EA4DB4A5-604D-1E47-830E-740BD94E891C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;p26">
              <a:extLst>
                <a:ext uri="{FF2B5EF4-FFF2-40B4-BE49-F238E27FC236}">
                  <a16:creationId xmlns:a16="http://schemas.microsoft.com/office/drawing/2014/main" id="{DF4E2EA9-A96D-EB45-ADE9-DB60C6095F55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4;p26">
              <a:extLst>
                <a:ext uri="{FF2B5EF4-FFF2-40B4-BE49-F238E27FC236}">
                  <a16:creationId xmlns:a16="http://schemas.microsoft.com/office/drawing/2014/main" id="{13D75F09-7C52-7F41-B5D4-B922E87DF1F4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5;p26">
              <a:extLst>
                <a:ext uri="{FF2B5EF4-FFF2-40B4-BE49-F238E27FC236}">
                  <a16:creationId xmlns:a16="http://schemas.microsoft.com/office/drawing/2014/main" id="{5ED7883D-F594-DD42-90D3-C6EF1CC247E7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6;p26">
              <a:extLst>
                <a:ext uri="{FF2B5EF4-FFF2-40B4-BE49-F238E27FC236}">
                  <a16:creationId xmlns:a16="http://schemas.microsoft.com/office/drawing/2014/main" id="{DDA1B1F4-D751-274D-9EEA-36A786F63F51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7;p26">
              <a:extLst>
                <a:ext uri="{FF2B5EF4-FFF2-40B4-BE49-F238E27FC236}">
                  <a16:creationId xmlns:a16="http://schemas.microsoft.com/office/drawing/2014/main" id="{ABA61EEB-F234-924A-8FDD-23F54B3A04B2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8;p26">
              <a:extLst>
                <a:ext uri="{FF2B5EF4-FFF2-40B4-BE49-F238E27FC236}">
                  <a16:creationId xmlns:a16="http://schemas.microsoft.com/office/drawing/2014/main" id="{1602C39A-BE5F-7D46-9BA5-3DBBA5A2A85E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9;p26">
              <a:extLst>
                <a:ext uri="{FF2B5EF4-FFF2-40B4-BE49-F238E27FC236}">
                  <a16:creationId xmlns:a16="http://schemas.microsoft.com/office/drawing/2014/main" id="{2F8E0AC6-882B-374F-A75B-03D9A8362A71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;p26">
              <a:extLst>
                <a:ext uri="{FF2B5EF4-FFF2-40B4-BE49-F238E27FC236}">
                  <a16:creationId xmlns:a16="http://schemas.microsoft.com/office/drawing/2014/main" id="{47B8B608-8C01-FC41-964E-4115AFA7572C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1;p26">
              <a:extLst>
                <a:ext uri="{FF2B5EF4-FFF2-40B4-BE49-F238E27FC236}">
                  <a16:creationId xmlns:a16="http://schemas.microsoft.com/office/drawing/2014/main" id="{15F0527D-1F25-E640-A97A-E41BBE39670E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2;p26">
              <a:extLst>
                <a:ext uri="{FF2B5EF4-FFF2-40B4-BE49-F238E27FC236}">
                  <a16:creationId xmlns:a16="http://schemas.microsoft.com/office/drawing/2014/main" id="{5E5C47A8-E0D2-EE41-8AA6-6F276032B9A3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3;p26">
              <a:extLst>
                <a:ext uri="{FF2B5EF4-FFF2-40B4-BE49-F238E27FC236}">
                  <a16:creationId xmlns:a16="http://schemas.microsoft.com/office/drawing/2014/main" id="{4B21063E-AC2F-9642-B85B-6146370ABE79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4;p26">
              <a:extLst>
                <a:ext uri="{FF2B5EF4-FFF2-40B4-BE49-F238E27FC236}">
                  <a16:creationId xmlns:a16="http://schemas.microsoft.com/office/drawing/2014/main" id="{D6C817EC-D86F-E840-9AEF-47787888744F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5;p26">
              <a:extLst>
                <a:ext uri="{FF2B5EF4-FFF2-40B4-BE49-F238E27FC236}">
                  <a16:creationId xmlns:a16="http://schemas.microsoft.com/office/drawing/2014/main" id="{FCC021E4-9E46-6945-B6CF-C2C12B5B4324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6;p26">
              <a:extLst>
                <a:ext uri="{FF2B5EF4-FFF2-40B4-BE49-F238E27FC236}">
                  <a16:creationId xmlns:a16="http://schemas.microsoft.com/office/drawing/2014/main" id="{8244CD99-F140-1B40-879B-551C8DA6D5D2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7;p26">
              <a:extLst>
                <a:ext uri="{FF2B5EF4-FFF2-40B4-BE49-F238E27FC236}">
                  <a16:creationId xmlns:a16="http://schemas.microsoft.com/office/drawing/2014/main" id="{81E91638-336F-9C44-85B4-DB7B6FB92395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8;p26">
              <a:extLst>
                <a:ext uri="{FF2B5EF4-FFF2-40B4-BE49-F238E27FC236}">
                  <a16:creationId xmlns:a16="http://schemas.microsoft.com/office/drawing/2014/main" id="{B27911C5-D942-FB44-996D-B20D56E3291B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9;p26">
              <a:extLst>
                <a:ext uri="{FF2B5EF4-FFF2-40B4-BE49-F238E27FC236}">
                  <a16:creationId xmlns:a16="http://schemas.microsoft.com/office/drawing/2014/main" id="{8A248CF2-FC44-2D4A-B9BA-225665F03B02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290;p26">
              <a:extLst>
                <a:ext uri="{FF2B5EF4-FFF2-40B4-BE49-F238E27FC236}">
                  <a16:creationId xmlns:a16="http://schemas.microsoft.com/office/drawing/2014/main" id="{1C80A6E9-D467-3240-8F19-E689E61C8CBC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1;p26">
              <a:extLst>
                <a:ext uri="{FF2B5EF4-FFF2-40B4-BE49-F238E27FC236}">
                  <a16:creationId xmlns:a16="http://schemas.microsoft.com/office/drawing/2014/main" id="{B04B2CA9-4DCB-2149-B716-43E3B0F9514D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2;p26">
              <a:extLst>
                <a:ext uri="{FF2B5EF4-FFF2-40B4-BE49-F238E27FC236}">
                  <a16:creationId xmlns:a16="http://schemas.microsoft.com/office/drawing/2014/main" id="{65CB895D-31DB-1C4D-9AED-034CA8506DFB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3;p26">
              <a:extLst>
                <a:ext uri="{FF2B5EF4-FFF2-40B4-BE49-F238E27FC236}">
                  <a16:creationId xmlns:a16="http://schemas.microsoft.com/office/drawing/2014/main" id="{D1815C84-DDE0-744A-A479-49215B55D3F0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4;p26">
              <a:extLst>
                <a:ext uri="{FF2B5EF4-FFF2-40B4-BE49-F238E27FC236}">
                  <a16:creationId xmlns:a16="http://schemas.microsoft.com/office/drawing/2014/main" id="{81683F55-CA74-5243-AC3A-FB28972545C7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5;p26">
              <a:extLst>
                <a:ext uri="{FF2B5EF4-FFF2-40B4-BE49-F238E27FC236}">
                  <a16:creationId xmlns:a16="http://schemas.microsoft.com/office/drawing/2014/main" id="{3F4FABD0-8D8A-8C46-A939-A7680BC5308C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6;p26">
              <a:extLst>
                <a:ext uri="{FF2B5EF4-FFF2-40B4-BE49-F238E27FC236}">
                  <a16:creationId xmlns:a16="http://schemas.microsoft.com/office/drawing/2014/main" id="{84827398-22A1-EF4F-A8D7-00AEEBD6F1C2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7;p26">
              <a:extLst>
                <a:ext uri="{FF2B5EF4-FFF2-40B4-BE49-F238E27FC236}">
                  <a16:creationId xmlns:a16="http://schemas.microsoft.com/office/drawing/2014/main" id="{5B9D84D6-CAF2-D74F-AB56-6A9B58260F22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8;p26">
              <a:extLst>
                <a:ext uri="{FF2B5EF4-FFF2-40B4-BE49-F238E27FC236}">
                  <a16:creationId xmlns:a16="http://schemas.microsoft.com/office/drawing/2014/main" id="{753D624C-05F5-E84E-9AC7-ECF0AD206BFC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9;p26">
              <a:extLst>
                <a:ext uri="{FF2B5EF4-FFF2-40B4-BE49-F238E27FC236}">
                  <a16:creationId xmlns:a16="http://schemas.microsoft.com/office/drawing/2014/main" id="{4D54C12D-CF0A-3B43-AEA8-41B3BEEA69E7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00;p26">
              <a:extLst>
                <a:ext uri="{FF2B5EF4-FFF2-40B4-BE49-F238E27FC236}">
                  <a16:creationId xmlns:a16="http://schemas.microsoft.com/office/drawing/2014/main" id="{B4B85D6F-9785-6040-9845-A1A5183AD371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01;p26">
              <a:extLst>
                <a:ext uri="{FF2B5EF4-FFF2-40B4-BE49-F238E27FC236}">
                  <a16:creationId xmlns:a16="http://schemas.microsoft.com/office/drawing/2014/main" id="{41DBD85A-3DC6-2D4A-AD08-CD0F98210D76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02;p26">
              <a:extLst>
                <a:ext uri="{FF2B5EF4-FFF2-40B4-BE49-F238E27FC236}">
                  <a16:creationId xmlns:a16="http://schemas.microsoft.com/office/drawing/2014/main" id="{0BAC927B-2000-934A-BD54-67F5C474EF3C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03;p26">
              <a:extLst>
                <a:ext uri="{FF2B5EF4-FFF2-40B4-BE49-F238E27FC236}">
                  <a16:creationId xmlns:a16="http://schemas.microsoft.com/office/drawing/2014/main" id="{6D891D01-9662-EE4E-802B-B69FDEC3F987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04;p26">
              <a:extLst>
                <a:ext uri="{FF2B5EF4-FFF2-40B4-BE49-F238E27FC236}">
                  <a16:creationId xmlns:a16="http://schemas.microsoft.com/office/drawing/2014/main" id="{0E716012-662E-0846-9779-CB6D58C191C1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05;p26">
              <a:extLst>
                <a:ext uri="{FF2B5EF4-FFF2-40B4-BE49-F238E27FC236}">
                  <a16:creationId xmlns:a16="http://schemas.microsoft.com/office/drawing/2014/main" id="{BD6A2675-EB49-1447-B636-EAD8EFC78F6F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06;p26">
              <a:extLst>
                <a:ext uri="{FF2B5EF4-FFF2-40B4-BE49-F238E27FC236}">
                  <a16:creationId xmlns:a16="http://schemas.microsoft.com/office/drawing/2014/main" id="{29387472-AF39-274C-A6E5-2DA4F4C57999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7;p26">
              <a:extLst>
                <a:ext uri="{FF2B5EF4-FFF2-40B4-BE49-F238E27FC236}">
                  <a16:creationId xmlns:a16="http://schemas.microsoft.com/office/drawing/2014/main" id="{24E7A240-4EDC-DF49-9161-F1C5BFE09F94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8;p26">
              <a:extLst>
                <a:ext uri="{FF2B5EF4-FFF2-40B4-BE49-F238E27FC236}">
                  <a16:creationId xmlns:a16="http://schemas.microsoft.com/office/drawing/2014/main" id="{57F6A963-5CD9-B34D-9B9D-313B58CE6487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9;p26">
              <a:extLst>
                <a:ext uri="{FF2B5EF4-FFF2-40B4-BE49-F238E27FC236}">
                  <a16:creationId xmlns:a16="http://schemas.microsoft.com/office/drawing/2014/main" id="{40F95A44-F952-8841-AA33-E2656D4A10D8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0;p26">
              <a:extLst>
                <a:ext uri="{FF2B5EF4-FFF2-40B4-BE49-F238E27FC236}">
                  <a16:creationId xmlns:a16="http://schemas.microsoft.com/office/drawing/2014/main" id="{FC6D470B-F023-8C4A-8801-325C0B06C8E4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1;p26">
              <a:extLst>
                <a:ext uri="{FF2B5EF4-FFF2-40B4-BE49-F238E27FC236}">
                  <a16:creationId xmlns:a16="http://schemas.microsoft.com/office/drawing/2014/main" id="{CFE95FD3-72C2-014E-AE2F-D7DA7E6DEA46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2;p26">
              <a:extLst>
                <a:ext uri="{FF2B5EF4-FFF2-40B4-BE49-F238E27FC236}">
                  <a16:creationId xmlns:a16="http://schemas.microsoft.com/office/drawing/2014/main" id="{83E41849-10BE-9E4D-B9B0-A7965345F6F8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3;p26">
              <a:extLst>
                <a:ext uri="{FF2B5EF4-FFF2-40B4-BE49-F238E27FC236}">
                  <a16:creationId xmlns:a16="http://schemas.microsoft.com/office/drawing/2014/main" id="{BFB4302A-605C-1C40-A5BE-6960A643F3F4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4;p26">
              <a:extLst>
                <a:ext uri="{FF2B5EF4-FFF2-40B4-BE49-F238E27FC236}">
                  <a16:creationId xmlns:a16="http://schemas.microsoft.com/office/drawing/2014/main" id="{CC14370A-D4C9-EA44-8613-8CE1AA55B36F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5;p26">
              <a:extLst>
                <a:ext uri="{FF2B5EF4-FFF2-40B4-BE49-F238E27FC236}">
                  <a16:creationId xmlns:a16="http://schemas.microsoft.com/office/drawing/2014/main" id="{51D2D3EB-74D5-6F4D-B01B-F70B7452EB48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6;p26">
              <a:extLst>
                <a:ext uri="{FF2B5EF4-FFF2-40B4-BE49-F238E27FC236}">
                  <a16:creationId xmlns:a16="http://schemas.microsoft.com/office/drawing/2014/main" id="{DCDACFB3-F77A-1E40-A75F-381C938FEE5B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7;p26">
              <a:extLst>
                <a:ext uri="{FF2B5EF4-FFF2-40B4-BE49-F238E27FC236}">
                  <a16:creationId xmlns:a16="http://schemas.microsoft.com/office/drawing/2014/main" id="{C63682CB-FDCE-A845-88EB-273D42E8051D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8;p26">
              <a:extLst>
                <a:ext uri="{FF2B5EF4-FFF2-40B4-BE49-F238E27FC236}">
                  <a16:creationId xmlns:a16="http://schemas.microsoft.com/office/drawing/2014/main" id="{5C317D7C-BCAF-4D40-ABCA-FC49A45D1B39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9;p26">
              <a:extLst>
                <a:ext uri="{FF2B5EF4-FFF2-40B4-BE49-F238E27FC236}">
                  <a16:creationId xmlns:a16="http://schemas.microsoft.com/office/drawing/2014/main" id="{6FD2659D-3EE2-1F44-BC40-AEE8E8FDEEB5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20;p26">
              <a:extLst>
                <a:ext uri="{FF2B5EF4-FFF2-40B4-BE49-F238E27FC236}">
                  <a16:creationId xmlns:a16="http://schemas.microsoft.com/office/drawing/2014/main" id="{49CDD8F4-BD3E-D945-8729-9ACAC1CD038A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21;p26">
              <a:extLst>
                <a:ext uri="{FF2B5EF4-FFF2-40B4-BE49-F238E27FC236}">
                  <a16:creationId xmlns:a16="http://schemas.microsoft.com/office/drawing/2014/main" id="{0A14787B-2C47-8D43-8828-877CE6D85790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22;p26">
              <a:extLst>
                <a:ext uri="{FF2B5EF4-FFF2-40B4-BE49-F238E27FC236}">
                  <a16:creationId xmlns:a16="http://schemas.microsoft.com/office/drawing/2014/main" id="{803A8EBE-037B-2047-8A70-DD869CF36FB4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23;p26">
              <a:extLst>
                <a:ext uri="{FF2B5EF4-FFF2-40B4-BE49-F238E27FC236}">
                  <a16:creationId xmlns:a16="http://schemas.microsoft.com/office/drawing/2014/main" id="{C8E468F3-492C-8142-8EC6-6C474AA5CEE6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24;p26">
              <a:extLst>
                <a:ext uri="{FF2B5EF4-FFF2-40B4-BE49-F238E27FC236}">
                  <a16:creationId xmlns:a16="http://schemas.microsoft.com/office/drawing/2014/main" id="{D94004FE-DDB8-BF48-92BF-7698D5A22196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25;p26">
              <a:extLst>
                <a:ext uri="{FF2B5EF4-FFF2-40B4-BE49-F238E27FC236}">
                  <a16:creationId xmlns:a16="http://schemas.microsoft.com/office/drawing/2014/main" id="{DD955EC2-B757-DB4A-92B0-FC4433470396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26;p26">
              <a:extLst>
                <a:ext uri="{FF2B5EF4-FFF2-40B4-BE49-F238E27FC236}">
                  <a16:creationId xmlns:a16="http://schemas.microsoft.com/office/drawing/2014/main" id="{139FEC85-A0E1-DD4B-8F38-DD4B8C291214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27;p26">
              <a:extLst>
                <a:ext uri="{FF2B5EF4-FFF2-40B4-BE49-F238E27FC236}">
                  <a16:creationId xmlns:a16="http://schemas.microsoft.com/office/drawing/2014/main" id="{5EB903A1-CE8C-D849-A82B-8673AAC3C70A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28;p26">
              <a:extLst>
                <a:ext uri="{FF2B5EF4-FFF2-40B4-BE49-F238E27FC236}">
                  <a16:creationId xmlns:a16="http://schemas.microsoft.com/office/drawing/2014/main" id="{8D488DA1-094C-8E4A-BFA0-5C4BD44A8423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29;p26">
              <a:extLst>
                <a:ext uri="{FF2B5EF4-FFF2-40B4-BE49-F238E27FC236}">
                  <a16:creationId xmlns:a16="http://schemas.microsoft.com/office/drawing/2014/main" id="{BCF81879-B963-294D-BCA2-1A9F10D67265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0;p26">
              <a:extLst>
                <a:ext uri="{FF2B5EF4-FFF2-40B4-BE49-F238E27FC236}">
                  <a16:creationId xmlns:a16="http://schemas.microsoft.com/office/drawing/2014/main" id="{EBC49B6E-3B34-E849-8D43-4C6E11D1CEB0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1;p26">
              <a:extLst>
                <a:ext uri="{FF2B5EF4-FFF2-40B4-BE49-F238E27FC236}">
                  <a16:creationId xmlns:a16="http://schemas.microsoft.com/office/drawing/2014/main" id="{91871E45-B56E-174F-9815-6AFE84A80F78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2;p26">
              <a:extLst>
                <a:ext uri="{FF2B5EF4-FFF2-40B4-BE49-F238E27FC236}">
                  <a16:creationId xmlns:a16="http://schemas.microsoft.com/office/drawing/2014/main" id="{6E1D6FEA-62B0-5D4A-B0FE-727FFA538083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3;p26">
              <a:extLst>
                <a:ext uri="{FF2B5EF4-FFF2-40B4-BE49-F238E27FC236}">
                  <a16:creationId xmlns:a16="http://schemas.microsoft.com/office/drawing/2014/main" id="{187426C3-DF1C-E147-9027-B8C3C868F8BB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4;p26">
              <a:extLst>
                <a:ext uri="{FF2B5EF4-FFF2-40B4-BE49-F238E27FC236}">
                  <a16:creationId xmlns:a16="http://schemas.microsoft.com/office/drawing/2014/main" id="{C5128D41-A150-1340-9FB6-32EFEF385790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5;p26">
              <a:extLst>
                <a:ext uri="{FF2B5EF4-FFF2-40B4-BE49-F238E27FC236}">
                  <a16:creationId xmlns:a16="http://schemas.microsoft.com/office/drawing/2014/main" id="{88B5C842-CC0A-774B-8157-4D0F2F6C8FB0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6;p26">
              <a:extLst>
                <a:ext uri="{FF2B5EF4-FFF2-40B4-BE49-F238E27FC236}">
                  <a16:creationId xmlns:a16="http://schemas.microsoft.com/office/drawing/2014/main" id="{1CA6857E-9294-AE42-B57F-01A95CA31AC0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7;p26">
              <a:extLst>
                <a:ext uri="{FF2B5EF4-FFF2-40B4-BE49-F238E27FC236}">
                  <a16:creationId xmlns:a16="http://schemas.microsoft.com/office/drawing/2014/main" id="{D128B2BB-90DD-284D-883C-8C80A326A83E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8;p26">
              <a:extLst>
                <a:ext uri="{FF2B5EF4-FFF2-40B4-BE49-F238E27FC236}">
                  <a16:creationId xmlns:a16="http://schemas.microsoft.com/office/drawing/2014/main" id="{38A1BD51-3BAC-1040-B93D-E13290C4DA0F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;p26">
              <a:extLst>
                <a:ext uri="{FF2B5EF4-FFF2-40B4-BE49-F238E27FC236}">
                  <a16:creationId xmlns:a16="http://schemas.microsoft.com/office/drawing/2014/main" id="{E4013B6E-E5D2-5E42-A67E-76B1A3762F1D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0;p26">
              <a:extLst>
                <a:ext uri="{FF2B5EF4-FFF2-40B4-BE49-F238E27FC236}">
                  <a16:creationId xmlns:a16="http://schemas.microsoft.com/office/drawing/2014/main" id="{67AA8718-9543-9444-807F-1313F451E669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;p26">
              <a:extLst>
                <a:ext uri="{FF2B5EF4-FFF2-40B4-BE49-F238E27FC236}">
                  <a16:creationId xmlns:a16="http://schemas.microsoft.com/office/drawing/2014/main" id="{DD76D5C2-1808-B14F-BCE6-8D9AC01DD11F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2;p26">
              <a:extLst>
                <a:ext uri="{FF2B5EF4-FFF2-40B4-BE49-F238E27FC236}">
                  <a16:creationId xmlns:a16="http://schemas.microsoft.com/office/drawing/2014/main" id="{B0C6FD53-B4A0-CF43-A6B9-BFEC9DEC9EC8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3;p26">
              <a:extLst>
                <a:ext uri="{FF2B5EF4-FFF2-40B4-BE49-F238E27FC236}">
                  <a16:creationId xmlns:a16="http://schemas.microsoft.com/office/drawing/2014/main" id="{DAEBD47A-6DAB-5642-8FFC-5A032F46E972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4;p26">
              <a:extLst>
                <a:ext uri="{FF2B5EF4-FFF2-40B4-BE49-F238E27FC236}">
                  <a16:creationId xmlns:a16="http://schemas.microsoft.com/office/drawing/2014/main" id="{2FFC5A7E-C60E-B747-A509-20B9B7834FB0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5;p26">
              <a:extLst>
                <a:ext uri="{FF2B5EF4-FFF2-40B4-BE49-F238E27FC236}">
                  <a16:creationId xmlns:a16="http://schemas.microsoft.com/office/drawing/2014/main" id="{C21A17AA-E1BD-164B-A6AC-4F508AE8C6E8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6;p26">
              <a:extLst>
                <a:ext uri="{FF2B5EF4-FFF2-40B4-BE49-F238E27FC236}">
                  <a16:creationId xmlns:a16="http://schemas.microsoft.com/office/drawing/2014/main" id="{D5A14F28-CA4C-3E47-954E-4174962DDE05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7;p26">
              <a:extLst>
                <a:ext uri="{FF2B5EF4-FFF2-40B4-BE49-F238E27FC236}">
                  <a16:creationId xmlns:a16="http://schemas.microsoft.com/office/drawing/2014/main" id="{31F5708C-60E2-4847-B77B-4A808270112F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8;p26">
              <a:extLst>
                <a:ext uri="{FF2B5EF4-FFF2-40B4-BE49-F238E27FC236}">
                  <a16:creationId xmlns:a16="http://schemas.microsoft.com/office/drawing/2014/main" id="{CA01D944-26A7-944B-94C8-EC3067AF9A18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9;p26">
              <a:extLst>
                <a:ext uri="{FF2B5EF4-FFF2-40B4-BE49-F238E27FC236}">
                  <a16:creationId xmlns:a16="http://schemas.microsoft.com/office/drawing/2014/main" id="{8C666BC4-4E5C-ED4F-ABB3-4EC3CE27DC80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0;p26">
              <a:extLst>
                <a:ext uri="{FF2B5EF4-FFF2-40B4-BE49-F238E27FC236}">
                  <a16:creationId xmlns:a16="http://schemas.microsoft.com/office/drawing/2014/main" id="{E2643D79-6591-674E-ADEF-22AEC0EBE45F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1;p26">
              <a:extLst>
                <a:ext uri="{FF2B5EF4-FFF2-40B4-BE49-F238E27FC236}">
                  <a16:creationId xmlns:a16="http://schemas.microsoft.com/office/drawing/2014/main" id="{E82F9E0C-A1E2-C240-A016-D31C3882D346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2;p26">
              <a:extLst>
                <a:ext uri="{FF2B5EF4-FFF2-40B4-BE49-F238E27FC236}">
                  <a16:creationId xmlns:a16="http://schemas.microsoft.com/office/drawing/2014/main" id="{F01A1C12-7A0B-8045-B24C-CF0E4456A3D0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3;p26">
              <a:extLst>
                <a:ext uri="{FF2B5EF4-FFF2-40B4-BE49-F238E27FC236}">
                  <a16:creationId xmlns:a16="http://schemas.microsoft.com/office/drawing/2014/main" id="{73BD79DD-80CC-1E49-9424-2B29727B77B0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4;p26">
              <a:extLst>
                <a:ext uri="{FF2B5EF4-FFF2-40B4-BE49-F238E27FC236}">
                  <a16:creationId xmlns:a16="http://schemas.microsoft.com/office/drawing/2014/main" id="{EEACE8CA-E9A4-6840-918C-8AE7A62FB772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5;p26">
              <a:extLst>
                <a:ext uri="{FF2B5EF4-FFF2-40B4-BE49-F238E27FC236}">
                  <a16:creationId xmlns:a16="http://schemas.microsoft.com/office/drawing/2014/main" id="{8E87577B-218F-454D-AB67-DB9E949D8523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6;p26">
              <a:extLst>
                <a:ext uri="{FF2B5EF4-FFF2-40B4-BE49-F238E27FC236}">
                  <a16:creationId xmlns:a16="http://schemas.microsoft.com/office/drawing/2014/main" id="{ADC9DB52-CD20-9D48-B1EE-645BDF8ADDFA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7;p26">
              <a:extLst>
                <a:ext uri="{FF2B5EF4-FFF2-40B4-BE49-F238E27FC236}">
                  <a16:creationId xmlns:a16="http://schemas.microsoft.com/office/drawing/2014/main" id="{74593B97-3567-CC42-A7FD-1143BC2B17C1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8;p26">
              <a:extLst>
                <a:ext uri="{FF2B5EF4-FFF2-40B4-BE49-F238E27FC236}">
                  <a16:creationId xmlns:a16="http://schemas.microsoft.com/office/drawing/2014/main" id="{0C2DBFEF-B76A-EB4E-9E68-17BAFF5851F5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9;p26">
              <a:extLst>
                <a:ext uri="{FF2B5EF4-FFF2-40B4-BE49-F238E27FC236}">
                  <a16:creationId xmlns:a16="http://schemas.microsoft.com/office/drawing/2014/main" id="{A1A73B0D-DAE2-994D-9A84-DC84B218B758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0;p26">
              <a:extLst>
                <a:ext uri="{FF2B5EF4-FFF2-40B4-BE49-F238E27FC236}">
                  <a16:creationId xmlns:a16="http://schemas.microsoft.com/office/drawing/2014/main" id="{DA98BAF4-EE3C-114C-9C18-76C412C3773F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1;p26">
              <a:extLst>
                <a:ext uri="{FF2B5EF4-FFF2-40B4-BE49-F238E27FC236}">
                  <a16:creationId xmlns:a16="http://schemas.microsoft.com/office/drawing/2014/main" id="{6EB75908-22F2-0B41-9130-19C6B1225630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2;p26">
              <a:extLst>
                <a:ext uri="{FF2B5EF4-FFF2-40B4-BE49-F238E27FC236}">
                  <a16:creationId xmlns:a16="http://schemas.microsoft.com/office/drawing/2014/main" id="{DF41DCA9-7151-EF41-A3DF-DD5CB4B7EADA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3;p26">
              <a:extLst>
                <a:ext uri="{FF2B5EF4-FFF2-40B4-BE49-F238E27FC236}">
                  <a16:creationId xmlns:a16="http://schemas.microsoft.com/office/drawing/2014/main" id="{00F233DF-60FA-4447-9E40-466A13D7A1A8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4;p26">
              <a:extLst>
                <a:ext uri="{FF2B5EF4-FFF2-40B4-BE49-F238E27FC236}">
                  <a16:creationId xmlns:a16="http://schemas.microsoft.com/office/drawing/2014/main" id="{806CC132-55A9-3646-9F1A-183239D7C7CA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5;p26">
              <a:extLst>
                <a:ext uri="{FF2B5EF4-FFF2-40B4-BE49-F238E27FC236}">
                  <a16:creationId xmlns:a16="http://schemas.microsoft.com/office/drawing/2014/main" id="{946BAD9C-604D-3B46-ADC5-90199107433D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6;p26">
              <a:extLst>
                <a:ext uri="{FF2B5EF4-FFF2-40B4-BE49-F238E27FC236}">
                  <a16:creationId xmlns:a16="http://schemas.microsoft.com/office/drawing/2014/main" id="{3FE6474F-B749-3B45-90C1-8C2CD4691CB3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7;p26">
              <a:extLst>
                <a:ext uri="{FF2B5EF4-FFF2-40B4-BE49-F238E27FC236}">
                  <a16:creationId xmlns:a16="http://schemas.microsoft.com/office/drawing/2014/main" id="{DFB916F1-793B-544C-9739-32FCFDC0C391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8;p26">
              <a:extLst>
                <a:ext uri="{FF2B5EF4-FFF2-40B4-BE49-F238E27FC236}">
                  <a16:creationId xmlns:a16="http://schemas.microsoft.com/office/drawing/2014/main" id="{12C9F61F-641E-214D-9DF0-B1F274EC4917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9;p26">
              <a:extLst>
                <a:ext uri="{FF2B5EF4-FFF2-40B4-BE49-F238E27FC236}">
                  <a16:creationId xmlns:a16="http://schemas.microsoft.com/office/drawing/2014/main" id="{E3704108-4C3D-114D-9B91-B5847D3DFA60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0;p26">
              <a:extLst>
                <a:ext uri="{FF2B5EF4-FFF2-40B4-BE49-F238E27FC236}">
                  <a16:creationId xmlns:a16="http://schemas.microsoft.com/office/drawing/2014/main" id="{87C3F3E0-C819-D74A-8602-D87AE09D7503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1;p26">
              <a:extLst>
                <a:ext uri="{FF2B5EF4-FFF2-40B4-BE49-F238E27FC236}">
                  <a16:creationId xmlns:a16="http://schemas.microsoft.com/office/drawing/2014/main" id="{97971458-D440-7446-B189-5238AE3505F2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2;p26">
              <a:extLst>
                <a:ext uri="{FF2B5EF4-FFF2-40B4-BE49-F238E27FC236}">
                  <a16:creationId xmlns:a16="http://schemas.microsoft.com/office/drawing/2014/main" id="{19D1CB51-48AE-4E48-8374-3BFCC31E042F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3;p26">
              <a:extLst>
                <a:ext uri="{FF2B5EF4-FFF2-40B4-BE49-F238E27FC236}">
                  <a16:creationId xmlns:a16="http://schemas.microsoft.com/office/drawing/2014/main" id="{8E432201-15B5-C547-B917-F28A71322114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4;p26">
              <a:extLst>
                <a:ext uri="{FF2B5EF4-FFF2-40B4-BE49-F238E27FC236}">
                  <a16:creationId xmlns:a16="http://schemas.microsoft.com/office/drawing/2014/main" id="{BDDD3CA4-9298-7F4A-97BD-3AD7516E4B6D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5;p26">
              <a:extLst>
                <a:ext uri="{FF2B5EF4-FFF2-40B4-BE49-F238E27FC236}">
                  <a16:creationId xmlns:a16="http://schemas.microsoft.com/office/drawing/2014/main" id="{F632BF30-16FC-C54F-9085-32328DCB7420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6;p26">
              <a:extLst>
                <a:ext uri="{FF2B5EF4-FFF2-40B4-BE49-F238E27FC236}">
                  <a16:creationId xmlns:a16="http://schemas.microsoft.com/office/drawing/2014/main" id="{7E79E909-F226-9D45-9913-505BE5ABA917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7;p26">
              <a:extLst>
                <a:ext uri="{FF2B5EF4-FFF2-40B4-BE49-F238E27FC236}">
                  <a16:creationId xmlns:a16="http://schemas.microsoft.com/office/drawing/2014/main" id="{CDC8E55A-6441-8C41-80C3-E490F622DB68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78;p26">
              <a:extLst>
                <a:ext uri="{FF2B5EF4-FFF2-40B4-BE49-F238E27FC236}">
                  <a16:creationId xmlns:a16="http://schemas.microsoft.com/office/drawing/2014/main" id="{2CA0F832-81B8-FD41-BE4A-8F4E7CCB7BD4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79;p26">
              <a:extLst>
                <a:ext uri="{FF2B5EF4-FFF2-40B4-BE49-F238E27FC236}">
                  <a16:creationId xmlns:a16="http://schemas.microsoft.com/office/drawing/2014/main" id="{D4BDE470-F62E-CD44-A53D-95C2BC4AD97E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0;p26">
              <a:extLst>
                <a:ext uri="{FF2B5EF4-FFF2-40B4-BE49-F238E27FC236}">
                  <a16:creationId xmlns:a16="http://schemas.microsoft.com/office/drawing/2014/main" id="{8019E79A-893E-F04C-83B3-81431BCFC045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1;p26">
              <a:extLst>
                <a:ext uri="{FF2B5EF4-FFF2-40B4-BE49-F238E27FC236}">
                  <a16:creationId xmlns:a16="http://schemas.microsoft.com/office/drawing/2014/main" id="{80886648-12FA-FD40-B205-1DBF6109B9D2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2;p26">
              <a:extLst>
                <a:ext uri="{FF2B5EF4-FFF2-40B4-BE49-F238E27FC236}">
                  <a16:creationId xmlns:a16="http://schemas.microsoft.com/office/drawing/2014/main" id="{6774E71C-EF05-A44A-A339-EA2F4D039426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3;p26">
              <a:extLst>
                <a:ext uri="{FF2B5EF4-FFF2-40B4-BE49-F238E27FC236}">
                  <a16:creationId xmlns:a16="http://schemas.microsoft.com/office/drawing/2014/main" id="{571F8FFE-5969-6C48-AB12-5FD9785AF58F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4;p26">
              <a:extLst>
                <a:ext uri="{FF2B5EF4-FFF2-40B4-BE49-F238E27FC236}">
                  <a16:creationId xmlns:a16="http://schemas.microsoft.com/office/drawing/2014/main" id="{7EB93361-DA60-8141-A036-D2943F833B05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5;p26">
              <a:extLst>
                <a:ext uri="{FF2B5EF4-FFF2-40B4-BE49-F238E27FC236}">
                  <a16:creationId xmlns:a16="http://schemas.microsoft.com/office/drawing/2014/main" id="{50E882DB-67EC-3447-BE84-2CB796FE6C2C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6;p26">
              <a:extLst>
                <a:ext uri="{FF2B5EF4-FFF2-40B4-BE49-F238E27FC236}">
                  <a16:creationId xmlns:a16="http://schemas.microsoft.com/office/drawing/2014/main" id="{D18FD488-9E8B-2849-A504-9D41A586C4F8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7;p26">
              <a:extLst>
                <a:ext uri="{FF2B5EF4-FFF2-40B4-BE49-F238E27FC236}">
                  <a16:creationId xmlns:a16="http://schemas.microsoft.com/office/drawing/2014/main" id="{C31BF0AE-44D0-1848-9C55-D98D1B7F0C50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388;p26">
              <a:extLst>
                <a:ext uri="{FF2B5EF4-FFF2-40B4-BE49-F238E27FC236}">
                  <a16:creationId xmlns:a16="http://schemas.microsoft.com/office/drawing/2014/main" id="{98106ADA-D047-774A-BF1D-34AD7234FC66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89;p26">
              <a:extLst>
                <a:ext uri="{FF2B5EF4-FFF2-40B4-BE49-F238E27FC236}">
                  <a16:creationId xmlns:a16="http://schemas.microsoft.com/office/drawing/2014/main" id="{3D2E63F8-689D-2C47-8C6F-B86BE0248C69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0;p26">
              <a:extLst>
                <a:ext uri="{FF2B5EF4-FFF2-40B4-BE49-F238E27FC236}">
                  <a16:creationId xmlns:a16="http://schemas.microsoft.com/office/drawing/2014/main" id="{12E16B9E-C191-6C42-AFBF-48880D6771E6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1;p26">
              <a:extLst>
                <a:ext uri="{FF2B5EF4-FFF2-40B4-BE49-F238E27FC236}">
                  <a16:creationId xmlns:a16="http://schemas.microsoft.com/office/drawing/2014/main" id="{8E80BFF2-5BA3-8243-B55F-BC02FBA86242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2;p26">
              <a:extLst>
                <a:ext uri="{FF2B5EF4-FFF2-40B4-BE49-F238E27FC236}">
                  <a16:creationId xmlns:a16="http://schemas.microsoft.com/office/drawing/2014/main" id="{22F1FCBC-80B4-E64B-BDA5-B4CA5BA4DD32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3;p26">
              <a:extLst>
                <a:ext uri="{FF2B5EF4-FFF2-40B4-BE49-F238E27FC236}">
                  <a16:creationId xmlns:a16="http://schemas.microsoft.com/office/drawing/2014/main" id="{0D8D6260-7E6B-5545-B515-E7C79DD0B44B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4;p26">
              <a:extLst>
                <a:ext uri="{FF2B5EF4-FFF2-40B4-BE49-F238E27FC236}">
                  <a16:creationId xmlns:a16="http://schemas.microsoft.com/office/drawing/2014/main" id="{1C15F008-2E61-2B4C-BBD4-B911DEF7296D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5;p26">
              <a:extLst>
                <a:ext uri="{FF2B5EF4-FFF2-40B4-BE49-F238E27FC236}">
                  <a16:creationId xmlns:a16="http://schemas.microsoft.com/office/drawing/2014/main" id="{82C908FC-3F07-2949-8E9B-BAC9406BBB40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6;p26">
              <a:extLst>
                <a:ext uri="{FF2B5EF4-FFF2-40B4-BE49-F238E27FC236}">
                  <a16:creationId xmlns:a16="http://schemas.microsoft.com/office/drawing/2014/main" id="{4F25507C-4C8B-A442-B352-527B4BCCDFA3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7;p26">
              <a:extLst>
                <a:ext uri="{FF2B5EF4-FFF2-40B4-BE49-F238E27FC236}">
                  <a16:creationId xmlns:a16="http://schemas.microsoft.com/office/drawing/2014/main" id="{1D52EBD6-3972-C743-B092-074C84B0884E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8;p26">
              <a:extLst>
                <a:ext uri="{FF2B5EF4-FFF2-40B4-BE49-F238E27FC236}">
                  <a16:creationId xmlns:a16="http://schemas.microsoft.com/office/drawing/2014/main" id="{AB79C71A-AA43-2244-833F-030AB9A46308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9;p26">
              <a:extLst>
                <a:ext uri="{FF2B5EF4-FFF2-40B4-BE49-F238E27FC236}">
                  <a16:creationId xmlns:a16="http://schemas.microsoft.com/office/drawing/2014/main" id="{1CD0D9D7-77D1-6A4E-B426-52F97969574F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0;p26">
              <a:extLst>
                <a:ext uri="{FF2B5EF4-FFF2-40B4-BE49-F238E27FC236}">
                  <a16:creationId xmlns:a16="http://schemas.microsoft.com/office/drawing/2014/main" id="{C115D3FE-ADAB-D947-B041-D441485228BD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1;p26">
              <a:extLst>
                <a:ext uri="{FF2B5EF4-FFF2-40B4-BE49-F238E27FC236}">
                  <a16:creationId xmlns:a16="http://schemas.microsoft.com/office/drawing/2014/main" id="{FA99A59B-03A8-7642-9566-44521FAC63B1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2;p26">
              <a:extLst>
                <a:ext uri="{FF2B5EF4-FFF2-40B4-BE49-F238E27FC236}">
                  <a16:creationId xmlns:a16="http://schemas.microsoft.com/office/drawing/2014/main" id="{06F3B8A6-C7DB-954C-A2E0-E753F3412BC8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93858F5F-1787-8842-A64D-97A928D4D8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50000"/>
          <a:stretch/>
        </p:blipFill>
        <p:spPr>
          <a:xfrm>
            <a:off x="5517459" y="7483812"/>
            <a:ext cx="6832379" cy="3429000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50A1F528-75C9-1541-9A59-A9A93BBF4E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6875" y1="34994" x2="26875" y2="37484"/>
                        <a14:foregroundMark x1="64500" y1="18306" x2="64500" y2="25778"/>
                        <a14:foregroundMark x1="53875" y1="33001" x2="58625" y2="34745"/>
                        <a14:foregroundMark x1="40250" y1="40847" x2="43625" y2="41096"/>
                        <a14:backgroundMark x1="58875" y1="60772" x2="58625" y2="80324"/>
                        <a14:backgroundMark x1="29125" y1="82192" x2="53125" y2="82441"/>
                        <a14:backgroundMark x1="68375" y1="82441" x2="44375" y2="83064"/>
                        <a14:backgroundMark x1="55750" y1="28269" x2="55750" y2="28269"/>
                        <a14:backgroundMark x1="53500" y1="40598" x2="53500" y2="40598"/>
                      </a14:backgroundRemoval>
                    </a14:imgEffect>
                  </a14:imgLayer>
                </a14:imgProps>
              </a:ext>
            </a:extLst>
          </a:blip>
          <a:srcRect b="56104"/>
          <a:stretch/>
        </p:blipFill>
        <p:spPr>
          <a:xfrm>
            <a:off x="-270627" y="7162027"/>
            <a:ext cx="6832379" cy="30103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8D39DB-E14E-AE4C-BD7E-A20941C5BB69}"/>
              </a:ext>
            </a:extLst>
          </p:cNvPr>
          <p:cNvSpPr/>
          <p:nvPr/>
        </p:nvSpPr>
        <p:spPr>
          <a:xfrm>
            <a:off x="1210725" y="6171543"/>
            <a:ext cx="493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The ratio of male to female students in the dataset</a:t>
            </a:r>
            <a:endParaRPr lang="en-S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366A8A-D8D3-F04A-A72E-B4145FB569C3}"/>
              </a:ext>
            </a:extLst>
          </p:cNvPr>
          <p:cNvSpPr/>
          <p:nvPr/>
        </p:nvSpPr>
        <p:spPr>
          <a:xfrm>
            <a:off x="284474" y="6171543"/>
            <a:ext cx="1052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Figure 3: </a:t>
            </a:r>
            <a:endParaRPr lang="en-S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7B3BBD-96FA-8748-A50E-6A343F814222}"/>
              </a:ext>
            </a:extLst>
          </p:cNvPr>
          <p:cNvSpPr/>
          <p:nvPr/>
        </p:nvSpPr>
        <p:spPr>
          <a:xfrm>
            <a:off x="279394" y="3502383"/>
            <a:ext cx="5732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Figure 2:</a:t>
            </a:r>
            <a:r>
              <a:rPr lang="en-US" dirty="0"/>
              <a:t> Number of students records for each department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3223347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21B62C-18AE-404A-9AB5-2961442FDD04}"/>
              </a:ext>
            </a:extLst>
          </p:cNvPr>
          <p:cNvSpPr/>
          <p:nvPr/>
        </p:nvSpPr>
        <p:spPr>
          <a:xfrm>
            <a:off x="0" y="0"/>
            <a:ext cx="6205928" cy="6858000"/>
          </a:xfrm>
          <a:prstGeom prst="rect">
            <a:avLst/>
          </a:prstGeom>
          <a:solidFill>
            <a:srgbClr val="77FED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CE3F4-AD25-7843-8267-861578F67B5B}"/>
              </a:ext>
            </a:extLst>
          </p:cNvPr>
          <p:cNvSpPr/>
          <p:nvPr/>
        </p:nvSpPr>
        <p:spPr>
          <a:xfrm>
            <a:off x="6205928" y="0"/>
            <a:ext cx="6096000" cy="6858000"/>
          </a:xfrm>
          <a:prstGeom prst="rect">
            <a:avLst/>
          </a:prstGeom>
          <a:solidFill>
            <a:srgbClr val="69DBB9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3A4EC-3224-D148-B7AC-E9453FA7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50000"/>
          <a:stretch/>
        </p:blipFill>
        <p:spPr>
          <a:xfrm>
            <a:off x="5613510" y="868456"/>
            <a:ext cx="683237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F5A49-3BEF-6B49-A184-A96E0D474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875" y1="34994" x2="26875" y2="37484"/>
                        <a14:foregroundMark x1="64500" y1="18306" x2="64500" y2="25778"/>
                        <a14:foregroundMark x1="53875" y1="33001" x2="58625" y2="34745"/>
                        <a14:foregroundMark x1="40250" y1="40847" x2="43625" y2="41096"/>
                        <a14:backgroundMark x1="58875" y1="60772" x2="58625" y2="80324"/>
                        <a14:backgroundMark x1="29125" y1="82192" x2="53125" y2="82441"/>
                        <a14:backgroundMark x1="68375" y1="82441" x2="44375" y2="83064"/>
                        <a14:backgroundMark x1="55750" y1="28269" x2="55750" y2="28269"/>
                        <a14:backgroundMark x1="53500" y1="40598" x2="53500" y2="40598"/>
                      </a14:backgroundRemoval>
                    </a14:imgEffect>
                  </a14:imgLayer>
                </a14:imgProps>
              </a:ext>
            </a:extLst>
          </a:blip>
          <a:srcRect b="56104"/>
          <a:stretch/>
        </p:blipFill>
        <p:spPr>
          <a:xfrm>
            <a:off x="-313226" y="557561"/>
            <a:ext cx="6832379" cy="3010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E36D92-E6DC-154B-BEBD-42FDD6E62B2C}"/>
              </a:ext>
            </a:extLst>
          </p:cNvPr>
          <p:cNvSpPr/>
          <p:nvPr/>
        </p:nvSpPr>
        <p:spPr>
          <a:xfrm>
            <a:off x="1538118" y="282824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At-risk students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43665-DC05-D043-8ABF-2440E0AA7A2B}"/>
              </a:ext>
            </a:extLst>
          </p:cNvPr>
          <p:cNvSpPr/>
          <p:nvPr/>
        </p:nvSpPr>
        <p:spPr>
          <a:xfrm>
            <a:off x="7428329" y="190130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Normal students 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1892F0E7-1598-8145-8B79-3FF48CF7B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82203"/>
              </p:ext>
            </p:extLst>
          </p:nvPr>
        </p:nvGraphicFramePr>
        <p:xfrm>
          <a:off x="1125316" y="4125514"/>
          <a:ext cx="4064000" cy="1969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Exceeded the regular period of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less than or equal to 2.75 and </a:t>
                      </a:r>
                      <a:r>
                        <a:rPr lang="en-SA" dirty="0"/>
                        <a:t>exceeded the regular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63940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is less than 2.7</a:t>
                      </a:r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117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41BAFA-E46C-DC4E-83FB-F7FD086DE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219203"/>
              </p:ext>
            </p:extLst>
          </p:nvPr>
        </p:nvGraphicFramePr>
        <p:xfrm>
          <a:off x="7221928" y="4608351"/>
          <a:ext cx="406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CGPA is greater than 2.75 and completed their studies in the normal period of the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5DD0445-D50E-4245-8DDF-91DFE362A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922" y="-4206688"/>
            <a:ext cx="52520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21B62C-18AE-404A-9AB5-2961442FDD04}"/>
              </a:ext>
            </a:extLst>
          </p:cNvPr>
          <p:cNvSpPr/>
          <p:nvPr/>
        </p:nvSpPr>
        <p:spPr>
          <a:xfrm>
            <a:off x="0" y="0"/>
            <a:ext cx="620592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CE3F4-AD25-7843-8267-861578F67B5B}"/>
              </a:ext>
            </a:extLst>
          </p:cNvPr>
          <p:cNvSpPr/>
          <p:nvPr/>
        </p:nvSpPr>
        <p:spPr>
          <a:xfrm>
            <a:off x="6205928" y="0"/>
            <a:ext cx="6096000" cy="6858000"/>
          </a:xfrm>
          <a:prstGeom prst="rect">
            <a:avLst/>
          </a:prstGeom>
          <a:solidFill>
            <a:schemeClr val="bg2">
              <a:lumMod val="75000"/>
              <a:alpha val="6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3A4EC-3224-D148-B7AC-E9453FA7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50000"/>
          <a:stretch/>
        </p:blipFill>
        <p:spPr>
          <a:xfrm>
            <a:off x="5613510" y="868456"/>
            <a:ext cx="683237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F5A49-3BEF-6B49-A184-A96E0D474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875" y1="34994" x2="26875" y2="37484"/>
                        <a14:foregroundMark x1="64500" y1="18306" x2="64500" y2="25778"/>
                        <a14:foregroundMark x1="53875" y1="33001" x2="58625" y2="34745"/>
                        <a14:foregroundMark x1="40250" y1="40847" x2="43625" y2="41096"/>
                        <a14:backgroundMark x1="58875" y1="60772" x2="58625" y2="80324"/>
                        <a14:backgroundMark x1="29125" y1="82192" x2="53125" y2="82441"/>
                        <a14:backgroundMark x1="68375" y1="82441" x2="44375" y2="83064"/>
                        <a14:backgroundMark x1="55750" y1="28269" x2="55750" y2="28269"/>
                        <a14:backgroundMark x1="53500" y1="40598" x2="53500" y2="40598"/>
                      </a14:backgroundRemoval>
                    </a14:imgEffect>
                  </a14:imgLayer>
                </a14:imgProps>
              </a:ext>
            </a:extLst>
          </a:blip>
          <a:srcRect b="56104"/>
          <a:stretch/>
        </p:blipFill>
        <p:spPr>
          <a:xfrm>
            <a:off x="-313226" y="557561"/>
            <a:ext cx="6832379" cy="3010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E36D92-E6DC-154B-BEBD-42FDD6E62B2C}"/>
              </a:ext>
            </a:extLst>
          </p:cNvPr>
          <p:cNvSpPr/>
          <p:nvPr/>
        </p:nvSpPr>
        <p:spPr>
          <a:xfrm>
            <a:off x="1538118" y="282824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At-risk students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43665-DC05-D043-8ABF-2440E0AA7A2B}"/>
              </a:ext>
            </a:extLst>
          </p:cNvPr>
          <p:cNvSpPr/>
          <p:nvPr/>
        </p:nvSpPr>
        <p:spPr>
          <a:xfrm>
            <a:off x="7428329" y="190130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Normal students 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1892F0E7-1598-8145-8B79-3FF48CF7B119}"/>
              </a:ext>
            </a:extLst>
          </p:cNvPr>
          <p:cNvGraphicFramePr>
            <a:graphicFrameLocks noGrp="1"/>
          </p:cNvGraphicFramePr>
          <p:nvPr/>
        </p:nvGraphicFramePr>
        <p:xfrm>
          <a:off x="1125316" y="4125514"/>
          <a:ext cx="4064000" cy="1969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Exceeded the regular period of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less than or equal to 2.75 and </a:t>
                      </a:r>
                      <a:r>
                        <a:rPr lang="en-SA" dirty="0"/>
                        <a:t>exceeded the regular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63940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is less than 2.7</a:t>
                      </a:r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117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41BAFA-E46C-DC4E-83FB-F7FD086DEFB7}"/>
              </a:ext>
            </a:extLst>
          </p:cNvPr>
          <p:cNvGraphicFramePr>
            <a:graphicFrameLocks noGrp="1"/>
          </p:cNvGraphicFramePr>
          <p:nvPr/>
        </p:nvGraphicFramePr>
        <p:xfrm>
          <a:off x="7221928" y="4608351"/>
          <a:ext cx="406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CGPA is greater than 2.75 and completed their studies in the normal period of the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4A9E6F86-6C8B-2942-B075-491952AD8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961" y="1881402"/>
            <a:ext cx="52520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89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21B62C-18AE-404A-9AB5-2961442FDD04}"/>
              </a:ext>
            </a:extLst>
          </p:cNvPr>
          <p:cNvSpPr/>
          <p:nvPr/>
        </p:nvSpPr>
        <p:spPr>
          <a:xfrm>
            <a:off x="0" y="0"/>
            <a:ext cx="6205928" cy="6858000"/>
          </a:xfrm>
          <a:prstGeom prst="rect">
            <a:avLst/>
          </a:prstGeom>
          <a:solidFill>
            <a:srgbClr val="77FED7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CE3F4-AD25-7843-8267-861578F67B5B}"/>
              </a:ext>
            </a:extLst>
          </p:cNvPr>
          <p:cNvSpPr/>
          <p:nvPr/>
        </p:nvSpPr>
        <p:spPr>
          <a:xfrm>
            <a:off x="6205928" y="0"/>
            <a:ext cx="6096000" cy="6858000"/>
          </a:xfrm>
          <a:prstGeom prst="rect">
            <a:avLst/>
          </a:prstGeom>
          <a:solidFill>
            <a:srgbClr val="69DBB9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3A4EC-3224-D148-B7AC-E9453FA73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50000"/>
          <a:stretch/>
        </p:blipFill>
        <p:spPr>
          <a:xfrm>
            <a:off x="5613510" y="868456"/>
            <a:ext cx="6832379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F5A49-3BEF-6B49-A184-A96E0D474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875" y1="34994" x2="26875" y2="37484"/>
                        <a14:foregroundMark x1="64500" y1="18306" x2="64500" y2="25778"/>
                        <a14:foregroundMark x1="53875" y1="33001" x2="58625" y2="34745"/>
                        <a14:foregroundMark x1="40250" y1="40847" x2="43625" y2="41096"/>
                        <a14:backgroundMark x1="58875" y1="60772" x2="58625" y2="80324"/>
                        <a14:backgroundMark x1="29125" y1="82192" x2="53125" y2="82441"/>
                        <a14:backgroundMark x1="68375" y1="82441" x2="44375" y2="83064"/>
                        <a14:backgroundMark x1="55750" y1="28269" x2="55750" y2="28269"/>
                        <a14:backgroundMark x1="53500" y1="40598" x2="53500" y2="40598"/>
                      </a14:backgroundRemoval>
                    </a14:imgEffect>
                  </a14:imgLayer>
                </a14:imgProps>
              </a:ext>
            </a:extLst>
          </a:blip>
          <a:srcRect b="56104"/>
          <a:stretch/>
        </p:blipFill>
        <p:spPr>
          <a:xfrm>
            <a:off x="-313226" y="557561"/>
            <a:ext cx="6832379" cy="3010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E36D92-E6DC-154B-BEBD-42FDD6E62B2C}"/>
              </a:ext>
            </a:extLst>
          </p:cNvPr>
          <p:cNvSpPr/>
          <p:nvPr/>
        </p:nvSpPr>
        <p:spPr>
          <a:xfrm>
            <a:off x="1538118" y="282824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At-risk students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E43665-DC05-D043-8ABF-2440E0AA7A2B}"/>
              </a:ext>
            </a:extLst>
          </p:cNvPr>
          <p:cNvSpPr/>
          <p:nvPr/>
        </p:nvSpPr>
        <p:spPr>
          <a:xfrm>
            <a:off x="7428329" y="190130"/>
            <a:ext cx="3651198" cy="9202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57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SA" sz="4000" dirty="0">
                <a:solidFill>
                  <a:schemeClr val="bg1"/>
                </a:solidFill>
              </a:rPr>
              <a:t>Normal students 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1892F0E7-1598-8145-8B79-3FF48CF7B119}"/>
              </a:ext>
            </a:extLst>
          </p:cNvPr>
          <p:cNvGraphicFramePr>
            <a:graphicFrameLocks noGrp="1"/>
          </p:cNvGraphicFramePr>
          <p:nvPr/>
        </p:nvGraphicFramePr>
        <p:xfrm>
          <a:off x="1125316" y="4125514"/>
          <a:ext cx="4064000" cy="19697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Exceeded the regular period of study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less than or equal to 2.75 and </a:t>
                      </a:r>
                      <a:r>
                        <a:rPr lang="en-SA" dirty="0"/>
                        <a:t>exceeded the regular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63940"/>
                  </a:ext>
                </a:extLst>
              </a:tr>
              <a:tr h="656582">
                <a:tc>
                  <a:txBody>
                    <a:bodyPr/>
                    <a:lstStyle/>
                    <a:p>
                      <a:r>
                        <a:rPr lang="en-US" dirty="0"/>
                        <a:t>Graduated with CGPA is less than 2.7</a:t>
                      </a:r>
                      <a:endParaRPr lang="en-S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1172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41BAFA-E46C-DC4E-83FB-F7FD086DEFB7}"/>
              </a:ext>
            </a:extLst>
          </p:cNvPr>
          <p:cNvGraphicFramePr>
            <a:graphicFrameLocks noGrp="1"/>
          </p:cNvGraphicFramePr>
          <p:nvPr/>
        </p:nvGraphicFramePr>
        <p:xfrm>
          <a:off x="7221928" y="4608351"/>
          <a:ext cx="40640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44599580"/>
                    </a:ext>
                  </a:extLst>
                </a:gridCol>
              </a:tblGrid>
              <a:tr h="656582">
                <a:tc>
                  <a:txBody>
                    <a:bodyPr/>
                    <a:lstStyle/>
                    <a:p>
                      <a:r>
                        <a:rPr lang="en-SA" dirty="0"/>
                        <a:t>CGPA is greater than 2.75 and completed their studies in the normal period of the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496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59BB9F2-761F-EF43-89C3-3FA99EB76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687" y="7168895"/>
            <a:ext cx="52520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8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371</Words>
  <Application>Microsoft Office PowerPoint</Application>
  <PresentationFormat>شاشة عريضة</PresentationFormat>
  <Paragraphs>81</Paragraphs>
  <Slides>14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Staatliches</vt:lpstr>
      <vt:lpstr>Times New Roman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Hadeel Allahiq (hhaa1n20)</dc:creator>
  <cp:lastModifiedBy>اسماء علي</cp:lastModifiedBy>
  <cp:revision>13</cp:revision>
  <dcterms:created xsi:type="dcterms:W3CDTF">2021-09-04T15:14:07Z</dcterms:created>
  <dcterms:modified xsi:type="dcterms:W3CDTF">2021-11-17T09:47:03Z</dcterms:modified>
</cp:coreProperties>
</file>